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6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7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8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9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0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2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3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4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1"/>
  </p:notesMasterIdLst>
  <p:sldIdLst>
    <p:sldId id="256" r:id="rId2"/>
    <p:sldId id="276" r:id="rId3"/>
    <p:sldId id="272" r:id="rId4"/>
    <p:sldId id="258" r:id="rId5"/>
    <p:sldId id="264" r:id="rId6"/>
    <p:sldId id="300" r:id="rId7"/>
    <p:sldId id="277" r:id="rId8"/>
    <p:sldId id="263" r:id="rId9"/>
    <p:sldId id="278" r:id="rId10"/>
    <p:sldId id="279" r:id="rId11"/>
    <p:sldId id="280" r:id="rId12"/>
    <p:sldId id="286" r:id="rId13"/>
    <p:sldId id="287" r:id="rId14"/>
    <p:sldId id="282" r:id="rId15"/>
    <p:sldId id="283" r:id="rId16"/>
    <p:sldId id="284" r:id="rId17"/>
    <p:sldId id="285" r:id="rId18"/>
    <p:sldId id="288" r:id="rId19"/>
    <p:sldId id="289" r:id="rId20"/>
    <p:sldId id="290" r:id="rId21"/>
    <p:sldId id="269" r:id="rId22"/>
    <p:sldId id="292" r:id="rId23"/>
    <p:sldId id="295" r:id="rId24"/>
    <p:sldId id="304" r:id="rId25"/>
    <p:sldId id="297" r:id="rId26"/>
    <p:sldId id="303" r:id="rId27"/>
    <p:sldId id="299" r:id="rId28"/>
    <p:sldId id="298" r:id="rId29"/>
    <p:sldId id="322" r:id="rId30"/>
    <p:sldId id="326" r:id="rId31"/>
    <p:sldId id="301" r:id="rId32"/>
    <p:sldId id="308" r:id="rId33"/>
    <p:sldId id="324" r:id="rId34"/>
    <p:sldId id="307" r:id="rId35"/>
    <p:sldId id="306" r:id="rId36"/>
    <p:sldId id="309" r:id="rId37"/>
    <p:sldId id="310" r:id="rId38"/>
    <p:sldId id="339" r:id="rId39"/>
    <p:sldId id="340" r:id="rId40"/>
    <p:sldId id="341" r:id="rId41"/>
    <p:sldId id="410" r:id="rId42"/>
    <p:sldId id="408" r:id="rId43"/>
    <p:sldId id="329" r:id="rId44"/>
    <p:sldId id="330" r:id="rId45"/>
    <p:sldId id="311" r:id="rId46"/>
    <p:sldId id="312" r:id="rId47"/>
    <p:sldId id="313" r:id="rId48"/>
    <p:sldId id="314" r:id="rId49"/>
    <p:sldId id="325" r:id="rId50"/>
    <p:sldId id="323" r:id="rId51"/>
    <p:sldId id="318" r:id="rId52"/>
    <p:sldId id="333" r:id="rId53"/>
    <p:sldId id="319" r:id="rId54"/>
    <p:sldId id="362" r:id="rId55"/>
    <p:sldId id="316" r:id="rId56"/>
    <p:sldId id="363" r:id="rId57"/>
    <p:sldId id="409" r:id="rId58"/>
    <p:sldId id="346" r:id="rId59"/>
    <p:sldId id="321" r:id="rId60"/>
    <p:sldId id="443" r:id="rId61"/>
    <p:sldId id="446" r:id="rId62"/>
    <p:sldId id="447" r:id="rId63"/>
    <p:sldId id="364" r:id="rId64"/>
    <p:sldId id="412" r:id="rId65"/>
    <p:sldId id="348" r:id="rId66"/>
    <p:sldId id="414" r:id="rId67"/>
    <p:sldId id="413" r:id="rId68"/>
    <p:sldId id="415" r:id="rId69"/>
    <p:sldId id="373" r:id="rId70"/>
    <p:sldId id="357" r:id="rId71"/>
    <p:sldId id="359" r:id="rId72"/>
    <p:sldId id="360" r:id="rId73"/>
    <p:sldId id="406" r:id="rId74"/>
    <p:sldId id="407" r:id="rId75"/>
    <p:sldId id="392" r:id="rId76"/>
    <p:sldId id="372" r:id="rId77"/>
    <p:sldId id="353" r:id="rId78"/>
    <p:sldId id="355" r:id="rId79"/>
    <p:sldId id="358" r:id="rId80"/>
    <p:sldId id="354" r:id="rId81"/>
    <p:sldId id="356" r:id="rId82"/>
    <p:sldId id="367" r:id="rId83"/>
    <p:sldId id="369" r:id="rId84"/>
    <p:sldId id="374" r:id="rId85"/>
    <p:sldId id="375" r:id="rId86"/>
    <p:sldId id="376" r:id="rId87"/>
    <p:sldId id="377" r:id="rId88"/>
    <p:sldId id="378" r:id="rId89"/>
    <p:sldId id="381" r:id="rId90"/>
    <p:sldId id="382" r:id="rId91"/>
    <p:sldId id="383" r:id="rId92"/>
    <p:sldId id="384" r:id="rId93"/>
    <p:sldId id="380" r:id="rId94"/>
    <p:sldId id="385" r:id="rId95"/>
    <p:sldId id="386" r:id="rId96"/>
    <p:sldId id="387" r:id="rId97"/>
    <p:sldId id="388" r:id="rId98"/>
    <p:sldId id="389" r:id="rId99"/>
    <p:sldId id="416" r:id="rId100"/>
    <p:sldId id="390" r:id="rId101"/>
    <p:sldId id="391" r:id="rId102"/>
    <p:sldId id="417" r:id="rId103"/>
    <p:sldId id="421" r:id="rId104"/>
    <p:sldId id="422" r:id="rId105"/>
    <p:sldId id="418" r:id="rId106"/>
    <p:sldId id="420" r:id="rId107"/>
    <p:sldId id="419" r:id="rId108"/>
    <p:sldId id="423" r:id="rId109"/>
    <p:sldId id="424" r:id="rId110"/>
    <p:sldId id="425" r:id="rId111"/>
    <p:sldId id="426" r:id="rId112"/>
    <p:sldId id="428" r:id="rId113"/>
    <p:sldId id="431" r:id="rId114"/>
    <p:sldId id="432" r:id="rId115"/>
    <p:sldId id="427" r:id="rId116"/>
    <p:sldId id="433" r:id="rId117"/>
    <p:sldId id="434" r:id="rId118"/>
    <p:sldId id="435" r:id="rId119"/>
    <p:sldId id="436" r:id="rId120"/>
    <p:sldId id="437" r:id="rId121"/>
    <p:sldId id="448" r:id="rId122"/>
    <p:sldId id="441" r:id="rId123"/>
    <p:sldId id="442" r:id="rId124"/>
    <p:sldId id="449" r:id="rId125"/>
    <p:sldId id="452" r:id="rId126"/>
    <p:sldId id="450" r:id="rId127"/>
    <p:sldId id="451" r:id="rId128"/>
    <p:sldId id="453" r:id="rId129"/>
    <p:sldId id="455" r:id="rId1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/>
    <p:restoredTop sz="86404"/>
  </p:normalViewPr>
  <p:slideViewPr>
    <p:cSldViewPr snapToGrid="0">
      <p:cViewPr>
        <p:scale>
          <a:sx n="122" d="100"/>
          <a:sy n="122" d="100"/>
        </p:scale>
        <p:origin x="1704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42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13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6.sv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6" Type="http://schemas.openxmlformats.org/officeDocument/2006/relationships/image" Target="../media/image132.svg"/><Relationship Id="rId11" Type="http://schemas.openxmlformats.org/officeDocument/2006/relationships/image" Target="../media/image135.png"/><Relationship Id="rId5" Type="http://schemas.openxmlformats.org/officeDocument/2006/relationships/image" Target="../media/image131.png"/><Relationship Id="rId10" Type="http://schemas.openxmlformats.org/officeDocument/2006/relationships/image" Target="../media/image44.svg"/><Relationship Id="rId4" Type="http://schemas.openxmlformats.org/officeDocument/2006/relationships/image" Target="../media/image130.svg"/><Relationship Id="rId9" Type="http://schemas.openxmlformats.org/officeDocument/2006/relationships/image" Target="../media/image43.png"/><Relationship Id="rId14" Type="http://schemas.openxmlformats.org/officeDocument/2006/relationships/image" Target="../media/image138.sv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1.svg"/><Relationship Id="rId1" Type="http://schemas.openxmlformats.org/officeDocument/2006/relationships/image" Target="../media/image180.png"/><Relationship Id="rId6" Type="http://schemas.openxmlformats.org/officeDocument/2006/relationships/image" Target="../media/image183.svg"/><Relationship Id="rId5" Type="http://schemas.openxmlformats.org/officeDocument/2006/relationships/image" Target="../media/image182.png"/><Relationship Id="rId4" Type="http://schemas.openxmlformats.org/officeDocument/2006/relationships/image" Target="../media/image17.svg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sv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svg"/><Relationship Id="rId1" Type="http://schemas.openxmlformats.org/officeDocument/2006/relationships/image" Target="../media/image184.png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10" Type="http://schemas.openxmlformats.org/officeDocument/2006/relationships/image" Target="../media/image193.svg"/><Relationship Id="rId4" Type="http://schemas.openxmlformats.org/officeDocument/2006/relationships/image" Target="../media/image187.svg"/><Relationship Id="rId9" Type="http://schemas.openxmlformats.org/officeDocument/2006/relationships/image" Target="../media/image192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svg"/><Relationship Id="rId1" Type="http://schemas.openxmlformats.org/officeDocument/2006/relationships/image" Target="../media/image194.png"/><Relationship Id="rId4" Type="http://schemas.openxmlformats.org/officeDocument/2006/relationships/image" Target="../media/image19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.png"/><Relationship Id="rId1" Type="http://schemas.openxmlformats.org/officeDocument/2006/relationships/image" Target="../media/image450.png"/><Relationship Id="rId4" Type="http://schemas.openxmlformats.org/officeDocument/2006/relationships/image" Target="../media/image48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13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6.sv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6" Type="http://schemas.openxmlformats.org/officeDocument/2006/relationships/image" Target="../media/image132.svg"/><Relationship Id="rId11" Type="http://schemas.openxmlformats.org/officeDocument/2006/relationships/image" Target="../media/image135.png"/><Relationship Id="rId5" Type="http://schemas.openxmlformats.org/officeDocument/2006/relationships/image" Target="../media/image131.png"/><Relationship Id="rId10" Type="http://schemas.openxmlformats.org/officeDocument/2006/relationships/image" Target="../media/image44.svg"/><Relationship Id="rId4" Type="http://schemas.openxmlformats.org/officeDocument/2006/relationships/image" Target="../media/image130.svg"/><Relationship Id="rId9" Type="http://schemas.openxmlformats.org/officeDocument/2006/relationships/image" Target="../media/image43.png"/><Relationship Id="rId14" Type="http://schemas.openxmlformats.org/officeDocument/2006/relationships/image" Target="../media/image138.sv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1.svg"/><Relationship Id="rId1" Type="http://schemas.openxmlformats.org/officeDocument/2006/relationships/image" Target="../media/image180.png"/><Relationship Id="rId6" Type="http://schemas.openxmlformats.org/officeDocument/2006/relationships/image" Target="../media/image183.svg"/><Relationship Id="rId5" Type="http://schemas.openxmlformats.org/officeDocument/2006/relationships/image" Target="../media/image182.png"/><Relationship Id="rId4" Type="http://schemas.openxmlformats.org/officeDocument/2006/relationships/image" Target="../media/image17.svg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sv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svg"/><Relationship Id="rId1" Type="http://schemas.openxmlformats.org/officeDocument/2006/relationships/image" Target="../media/image184.png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10" Type="http://schemas.openxmlformats.org/officeDocument/2006/relationships/image" Target="../media/image193.svg"/><Relationship Id="rId4" Type="http://schemas.openxmlformats.org/officeDocument/2006/relationships/image" Target="../media/image187.svg"/><Relationship Id="rId9" Type="http://schemas.openxmlformats.org/officeDocument/2006/relationships/image" Target="../media/image192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svg"/><Relationship Id="rId1" Type="http://schemas.openxmlformats.org/officeDocument/2006/relationships/image" Target="../media/image194.png"/><Relationship Id="rId4" Type="http://schemas.openxmlformats.org/officeDocument/2006/relationships/image" Target="../media/image19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2AC37-6BD5-4514-89FD-25429711F35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CA3FDC-03B5-42D2-9B77-769EB348A969}">
      <dgm:prSet/>
      <dgm:spPr/>
      <dgm:t>
        <a:bodyPr/>
        <a:lstStyle/>
        <a:p>
          <a:pPr>
            <a:defRPr cap="all"/>
          </a:pPr>
          <a:r>
            <a:rPr lang="en-US" b="0" i="0"/>
            <a:t>A machine learning pipeline</a:t>
          </a:r>
          <a:endParaRPr lang="en-US"/>
        </a:p>
      </dgm:t>
    </dgm:pt>
    <dgm:pt modelId="{45AF14F8-EFA5-4E3C-96C2-FE1CF6CEE66D}" type="parTrans" cxnId="{A7B5B048-AC61-4B9A-B9D7-3A3E357F1A7F}">
      <dgm:prSet/>
      <dgm:spPr/>
      <dgm:t>
        <a:bodyPr/>
        <a:lstStyle/>
        <a:p>
          <a:endParaRPr lang="en-US"/>
        </a:p>
      </dgm:t>
    </dgm:pt>
    <dgm:pt modelId="{B65BC37F-AAFE-4E98-94D1-4C09A2C9413D}" type="sibTrans" cxnId="{A7B5B048-AC61-4B9A-B9D7-3A3E357F1A7F}">
      <dgm:prSet/>
      <dgm:spPr/>
      <dgm:t>
        <a:bodyPr/>
        <a:lstStyle/>
        <a:p>
          <a:endParaRPr lang="en-US"/>
        </a:p>
      </dgm:t>
    </dgm:pt>
    <dgm:pt modelId="{371F3EF8-AA07-4A4C-AF9A-D765C61A2DAE}">
      <dgm:prSet/>
      <dgm:spPr/>
      <dgm:t>
        <a:bodyPr/>
        <a:lstStyle/>
        <a:p>
          <a:pPr>
            <a:defRPr cap="all"/>
          </a:pPr>
          <a:r>
            <a:rPr lang="en-US" b="0" i="0"/>
            <a:t>content-to-content (C2C) similarity recommender</a:t>
          </a:r>
          <a:endParaRPr lang="en-US"/>
        </a:p>
      </dgm:t>
    </dgm:pt>
    <dgm:pt modelId="{A044EC2D-F403-482E-AB90-7EFE0C49A58E}" type="parTrans" cxnId="{DC912B5D-F5A9-43A1-BDEE-018DDDD36013}">
      <dgm:prSet/>
      <dgm:spPr/>
      <dgm:t>
        <a:bodyPr/>
        <a:lstStyle/>
        <a:p>
          <a:endParaRPr lang="en-US"/>
        </a:p>
      </dgm:t>
    </dgm:pt>
    <dgm:pt modelId="{A43632A4-E71A-45DC-86B7-15A682332423}" type="sibTrans" cxnId="{DC912B5D-F5A9-43A1-BDEE-018DDDD36013}">
      <dgm:prSet/>
      <dgm:spPr/>
      <dgm:t>
        <a:bodyPr/>
        <a:lstStyle/>
        <a:p>
          <a:endParaRPr lang="en-US"/>
        </a:p>
      </dgm:t>
    </dgm:pt>
    <dgm:pt modelId="{9B23DF16-D8F9-42A4-95A4-6BCF79C816CD}">
      <dgm:prSet/>
      <dgm:spPr/>
      <dgm:t>
        <a:bodyPr/>
        <a:lstStyle/>
        <a:p>
          <a:pPr>
            <a:defRPr cap="all"/>
          </a:pPr>
          <a:r>
            <a:rPr lang="en-US" b="0" i="0"/>
            <a:t>video-on-demand (VOD)</a:t>
          </a:r>
          <a:endParaRPr lang="en-US"/>
        </a:p>
      </dgm:t>
    </dgm:pt>
    <dgm:pt modelId="{8884E6FA-086F-484F-9E0C-28D9DE8ED4C9}" type="parTrans" cxnId="{D486F00A-32A2-435D-9F3B-FABEF94F71F6}">
      <dgm:prSet/>
      <dgm:spPr/>
      <dgm:t>
        <a:bodyPr/>
        <a:lstStyle/>
        <a:p>
          <a:endParaRPr lang="en-US"/>
        </a:p>
      </dgm:t>
    </dgm:pt>
    <dgm:pt modelId="{732985E3-CC1C-4D31-8BA5-92E09DB32C8D}" type="sibTrans" cxnId="{D486F00A-32A2-435D-9F3B-FABEF94F71F6}">
      <dgm:prSet/>
      <dgm:spPr/>
      <dgm:t>
        <a:bodyPr/>
        <a:lstStyle/>
        <a:p>
          <a:endParaRPr lang="en-US"/>
        </a:p>
      </dgm:t>
    </dgm:pt>
    <dgm:pt modelId="{6886EA01-52A0-4D90-AB41-6C0B8DF6D2D9}">
      <dgm:prSet/>
      <dgm:spPr/>
      <dgm:t>
        <a:bodyPr/>
        <a:lstStyle/>
        <a:p>
          <a:pPr>
            <a:defRPr cap="all"/>
          </a:pPr>
          <a:r>
            <a:rPr lang="en-US" b="0" i="0"/>
            <a:t>"More Like This" section on BBC iPlayer</a:t>
          </a:r>
          <a:endParaRPr lang="en-US"/>
        </a:p>
      </dgm:t>
    </dgm:pt>
    <dgm:pt modelId="{E15F7FD8-D692-4B2B-9675-76FFB94CD962}" type="parTrans" cxnId="{CBDC0C5D-4738-417F-8C10-5AA35BACC9FC}">
      <dgm:prSet/>
      <dgm:spPr/>
      <dgm:t>
        <a:bodyPr/>
        <a:lstStyle/>
        <a:p>
          <a:endParaRPr lang="en-US"/>
        </a:p>
      </dgm:t>
    </dgm:pt>
    <dgm:pt modelId="{08855541-E829-4AA1-BAC4-6C5BD4563183}" type="sibTrans" cxnId="{CBDC0C5D-4738-417F-8C10-5AA35BACC9FC}">
      <dgm:prSet/>
      <dgm:spPr/>
      <dgm:t>
        <a:bodyPr/>
        <a:lstStyle/>
        <a:p>
          <a:endParaRPr lang="en-US"/>
        </a:p>
      </dgm:t>
    </dgm:pt>
    <dgm:pt modelId="{230F5798-4D21-4BCC-9FE9-FBE674855D1C}" type="pres">
      <dgm:prSet presAssocID="{5EB2AC37-6BD5-4514-89FD-25429711F353}" presName="root" presStyleCnt="0">
        <dgm:presLayoutVars>
          <dgm:dir/>
          <dgm:resizeHandles val="exact"/>
        </dgm:presLayoutVars>
      </dgm:prSet>
      <dgm:spPr/>
    </dgm:pt>
    <dgm:pt modelId="{3DD218F0-2BA7-43B1-AFC6-2C27B542D066}" type="pres">
      <dgm:prSet presAssocID="{2DCA3FDC-03B5-42D2-9B77-769EB348A969}" presName="compNode" presStyleCnt="0"/>
      <dgm:spPr/>
    </dgm:pt>
    <dgm:pt modelId="{702A67FD-C11E-4647-A8DE-9F2390195E2C}" type="pres">
      <dgm:prSet presAssocID="{2DCA3FDC-03B5-42D2-9B77-769EB348A96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833E256-FC74-4007-8F1A-BED39224F52B}" type="pres">
      <dgm:prSet presAssocID="{2DCA3FDC-03B5-42D2-9B77-769EB348A9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7E21B9A-54E1-497E-8187-B507C676A43D}" type="pres">
      <dgm:prSet presAssocID="{2DCA3FDC-03B5-42D2-9B77-769EB348A969}" presName="spaceRect" presStyleCnt="0"/>
      <dgm:spPr/>
    </dgm:pt>
    <dgm:pt modelId="{BC283C85-7BFF-4FC1-899D-75E7912C0F6B}" type="pres">
      <dgm:prSet presAssocID="{2DCA3FDC-03B5-42D2-9B77-769EB348A969}" presName="textRect" presStyleLbl="revTx" presStyleIdx="0" presStyleCnt="4">
        <dgm:presLayoutVars>
          <dgm:chMax val="1"/>
          <dgm:chPref val="1"/>
        </dgm:presLayoutVars>
      </dgm:prSet>
      <dgm:spPr/>
    </dgm:pt>
    <dgm:pt modelId="{543EF7B3-1662-4190-AA01-353D9FC43432}" type="pres">
      <dgm:prSet presAssocID="{B65BC37F-AAFE-4E98-94D1-4C09A2C9413D}" presName="sibTrans" presStyleCnt="0"/>
      <dgm:spPr/>
    </dgm:pt>
    <dgm:pt modelId="{CA914A9A-EFDA-401C-8B47-C1764B59AC12}" type="pres">
      <dgm:prSet presAssocID="{371F3EF8-AA07-4A4C-AF9A-D765C61A2DAE}" presName="compNode" presStyleCnt="0"/>
      <dgm:spPr/>
    </dgm:pt>
    <dgm:pt modelId="{015085CE-EBC8-4F6D-BEF2-7416CD15F5B9}" type="pres">
      <dgm:prSet presAssocID="{371F3EF8-AA07-4A4C-AF9A-D765C61A2DAE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F5440CD-3E01-4394-B305-004C2011B801}" type="pres">
      <dgm:prSet presAssocID="{371F3EF8-AA07-4A4C-AF9A-D765C61A2D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9D7BB1E-1697-4C7D-9231-69FB76D86918}" type="pres">
      <dgm:prSet presAssocID="{371F3EF8-AA07-4A4C-AF9A-D765C61A2DAE}" presName="spaceRect" presStyleCnt="0"/>
      <dgm:spPr/>
    </dgm:pt>
    <dgm:pt modelId="{3A4480F9-BEF0-4801-BF99-2D14B8F69B78}" type="pres">
      <dgm:prSet presAssocID="{371F3EF8-AA07-4A4C-AF9A-D765C61A2DAE}" presName="textRect" presStyleLbl="revTx" presStyleIdx="1" presStyleCnt="4">
        <dgm:presLayoutVars>
          <dgm:chMax val="1"/>
          <dgm:chPref val="1"/>
        </dgm:presLayoutVars>
      </dgm:prSet>
      <dgm:spPr/>
    </dgm:pt>
    <dgm:pt modelId="{D419C55B-0BEE-4115-9C9F-14BEA9F22C11}" type="pres">
      <dgm:prSet presAssocID="{A43632A4-E71A-45DC-86B7-15A682332423}" presName="sibTrans" presStyleCnt="0"/>
      <dgm:spPr/>
    </dgm:pt>
    <dgm:pt modelId="{4BDE83CA-DEAD-4F86-A8E3-CE5A8755A1F6}" type="pres">
      <dgm:prSet presAssocID="{9B23DF16-D8F9-42A4-95A4-6BCF79C816CD}" presName="compNode" presStyleCnt="0"/>
      <dgm:spPr/>
    </dgm:pt>
    <dgm:pt modelId="{772351D5-0626-410B-888C-F4B13506A90E}" type="pres">
      <dgm:prSet presAssocID="{9B23DF16-D8F9-42A4-95A4-6BCF79C816C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EDCBD41-FB20-4B96-A477-A5EC075F1D6A}" type="pres">
      <dgm:prSet presAssocID="{9B23DF16-D8F9-42A4-95A4-6BCF79C816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5F73AB0-40B2-468E-A147-758E822C0FB3}" type="pres">
      <dgm:prSet presAssocID="{9B23DF16-D8F9-42A4-95A4-6BCF79C816CD}" presName="spaceRect" presStyleCnt="0"/>
      <dgm:spPr/>
    </dgm:pt>
    <dgm:pt modelId="{EB06908B-C146-4A71-8B3E-DB6B3081CCA1}" type="pres">
      <dgm:prSet presAssocID="{9B23DF16-D8F9-42A4-95A4-6BCF79C816CD}" presName="textRect" presStyleLbl="revTx" presStyleIdx="2" presStyleCnt="4">
        <dgm:presLayoutVars>
          <dgm:chMax val="1"/>
          <dgm:chPref val="1"/>
        </dgm:presLayoutVars>
      </dgm:prSet>
      <dgm:spPr/>
    </dgm:pt>
    <dgm:pt modelId="{F55AA841-582F-449E-AEA3-245B87635261}" type="pres">
      <dgm:prSet presAssocID="{732985E3-CC1C-4D31-8BA5-92E09DB32C8D}" presName="sibTrans" presStyleCnt="0"/>
      <dgm:spPr/>
    </dgm:pt>
    <dgm:pt modelId="{52A6C7CE-89F8-422A-BC74-EC524C934DA6}" type="pres">
      <dgm:prSet presAssocID="{6886EA01-52A0-4D90-AB41-6C0B8DF6D2D9}" presName="compNode" presStyleCnt="0"/>
      <dgm:spPr/>
    </dgm:pt>
    <dgm:pt modelId="{6EBAEC7B-4586-4F71-A130-D417522FA12A}" type="pres">
      <dgm:prSet presAssocID="{6886EA01-52A0-4D90-AB41-6C0B8DF6D2D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4373A3A-2B92-4A67-BF70-69CE3174DF1D}" type="pres">
      <dgm:prSet presAssocID="{6886EA01-52A0-4D90-AB41-6C0B8DF6D2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D76536C5-62B6-49E1-AFA0-537D1A4540F1}" type="pres">
      <dgm:prSet presAssocID="{6886EA01-52A0-4D90-AB41-6C0B8DF6D2D9}" presName="spaceRect" presStyleCnt="0"/>
      <dgm:spPr/>
    </dgm:pt>
    <dgm:pt modelId="{A1543D5D-C1B1-41A8-BF99-629B8EC1D54D}" type="pres">
      <dgm:prSet presAssocID="{6886EA01-52A0-4D90-AB41-6C0B8DF6D2D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86F00A-32A2-435D-9F3B-FABEF94F71F6}" srcId="{5EB2AC37-6BD5-4514-89FD-25429711F353}" destId="{9B23DF16-D8F9-42A4-95A4-6BCF79C816CD}" srcOrd="2" destOrd="0" parTransId="{8884E6FA-086F-484F-9E0C-28D9DE8ED4C9}" sibTransId="{732985E3-CC1C-4D31-8BA5-92E09DB32C8D}"/>
    <dgm:cxn modelId="{A7B5B048-AC61-4B9A-B9D7-3A3E357F1A7F}" srcId="{5EB2AC37-6BD5-4514-89FD-25429711F353}" destId="{2DCA3FDC-03B5-42D2-9B77-769EB348A969}" srcOrd="0" destOrd="0" parTransId="{45AF14F8-EFA5-4E3C-96C2-FE1CF6CEE66D}" sibTransId="{B65BC37F-AAFE-4E98-94D1-4C09A2C9413D}"/>
    <dgm:cxn modelId="{CBDC0C5D-4738-417F-8C10-5AA35BACC9FC}" srcId="{5EB2AC37-6BD5-4514-89FD-25429711F353}" destId="{6886EA01-52A0-4D90-AB41-6C0B8DF6D2D9}" srcOrd="3" destOrd="0" parTransId="{E15F7FD8-D692-4B2B-9675-76FFB94CD962}" sibTransId="{08855541-E829-4AA1-BAC4-6C5BD4563183}"/>
    <dgm:cxn modelId="{DC912B5D-F5A9-43A1-BDEE-018DDDD36013}" srcId="{5EB2AC37-6BD5-4514-89FD-25429711F353}" destId="{371F3EF8-AA07-4A4C-AF9A-D765C61A2DAE}" srcOrd="1" destOrd="0" parTransId="{A044EC2D-F403-482E-AB90-7EFE0C49A58E}" sibTransId="{A43632A4-E71A-45DC-86B7-15A682332423}"/>
    <dgm:cxn modelId="{3DD6EA72-3F57-4C7F-A76F-1AB7FD474694}" type="presOf" srcId="{6886EA01-52A0-4D90-AB41-6C0B8DF6D2D9}" destId="{A1543D5D-C1B1-41A8-BF99-629B8EC1D54D}" srcOrd="0" destOrd="0" presId="urn:microsoft.com/office/officeart/2018/5/layout/IconLeafLabelList"/>
    <dgm:cxn modelId="{4127C0AF-69CA-4075-9844-6476070746F4}" type="presOf" srcId="{2DCA3FDC-03B5-42D2-9B77-769EB348A969}" destId="{BC283C85-7BFF-4FC1-899D-75E7912C0F6B}" srcOrd="0" destOrd="0" presId="urn:microsoft.com/office/officeart/2018/5/layout/IconLeafLabelList"/>
    <dgm:cxn modelId="{5AB8D0DA-7DD0-4583-A770-DCBBA4F4B501}" type="presOf" srcId="{371F3EF8-AA07-4A4C-AF9A-D765C61A2DAE}" destId="{3A4480F9-BEF0-4801-BF99-2D14B8F69B78}" srcOrd="0" destOrd="0" presId="urn:microsoft.com/office/officeart/2018/5/layout/IconLeafLabelList"/>
    <dgm:cxn modelId="{1E9CD4E0-5575-43B8-9211-D3B8B8F865E9}" type="presOf" srcId="{9B23DF16-D8F9-42A4-95A4-6BCF79C816CD}" destId="{EB06908B-C146-4A71-8B3E-DB6B3081CCA1}" srcOrd="0" destOrd="0" presId="urn:microsoft.com/office/officeart/2018/5/layout/IconLeafLabelList"/>
    <dgm:cxn modelId="{021C2BFC-F863-4F14-B95F-F72BA01CD83E}" type="presOf" srcId="{5EB2AC37-6BD5-4514-89FD-25429711F353}" destId="{230F5798-4D21-4BCC-9FE9-FBE674855D1C}" srcOrd="0" destOrd="0" presId="urn:microsoft.com/office/officeart/2018/5/layout/IconLeafLabelList"/>
    <dgm:cxn modelId="{31D41805-278F-4488-9A61-3CEE798A1C4D}" type="presParOf" srcId="{230F5798-4D21-4BCC-9FE9-FBE674855D1C}" destId="{3DD218F0-2BA7-43B1-AFC6-2C27B542D066}" srcOrd="0" destOrd="0" presId="urn:microsoft.com/office/officeart/2018/5/layout/IconLeafLabelList"/>
    <dgm:cxn modelId="{9D1ECF50-BA13-4699-B9A7-707BC3AF90D5}" type="presParOf" srcId="{3DD218F0-2BA7-43B1-AFC6-2C27B542D066}" destId="{702A67FD-C11E-4647-A8DE-9F2390195E2C}" srcOrd="0" destOrd="0" presId="urn:microsoft.com/office/officeart/2018/5/layout/IconLeafLabelList"/>
    <dgm:cxn modelId="{89BD9BF6-41D8-40F8-AEC4-02056C2132EF}" type="presParOf" srcId="{3DD218F0-2BA7-43B1-AFC6-2C27B542D066}" destId="{1833E256-FC74-4007-8F1A-BED39224F52B}" srcOrd="1" destOrd="0" presId="urn:microsoft.com/office/officeart/2018/5/layout/IconLeafLabelList"/>
    <dgm:cxn modelId="{17352013-CB2B-43C8-8DF3-3F84D781DB55}" type="presParOf" srcId="{3DD218F0-2BA7-43B1-AFC6-2C27B542D066}" destId="{C7E21B9A-54E1-497E-8187-B507C676A43D}" srcOrd="2" destOrd="0" presId="urn:microsoft.com/office/officeart/2018/5/layout/IconLeafLabelList"/>
    <dgm:cxn modelId="{76FF8839-EA72-4ECD-928A-ADE797A71055}" type="presParOf" srcId="{3DD218F0-2BA7-43B1-AFC6-2C27B542D066}" destId="{BC283C85-7BFF-4FC1-899D-75E7912C0F6B}" srcOrd="3" destOrd="0" presId="urn:microsoft.com/office/officeart/2018/5/layout/IconLeafLabelList"/>
    <dgm:cxn modelId="{72FD4C32-2D5E-43FE-B184-E07C4666A727}" type="presParOf" srcId="{230F5798-4D21-4BCC-9FE9-FBE674855D1C}" destId="{543EF7B3-1662-4190-AA01-353D9FC43432}" srcOrd="1" destOrd="0" presId="urn:microsoft.com/office/officeart/2018/5/layout/IconLeafLabelList"/>
    <dgm:cxn modelId="{87C91BC2-0F32-4AA8-8667-4C90239B5994}" type="presParOf" srcId="{230F5798-4D21-4BCC-9FE9-FBE674855D1C}" destId="{CA914A9A-EFDA-401C-8B47-C1764B59AC12}" srcOrd="2" destOrd="0" presId="urn:microsoft.com/office/officeart/2018/5/layout/IconLeafLabelList"/>
    <dgm:cxn modelId="{2C8B06C1-0D34-421D-A670-5AD0B00115DB}" type="presParOf" srcId="{CA914A9A-EFDA-401C-8B47-C1764B59AC12}" destId="{015085CE-EBC8-4F6D-BEF2-7416CD15F5B9}" srcOrd="0" destOrd="0" presId="urn:microsoft.com/office/officeart/2018/5/layout/IconLeafLabelList"/>
    <dgm:cxn modelId="{B348607E-7244-4BDD-8030-6D2F56D9A32A}" type="presParOf" srcId="{CA914A9A-EFDA-401C-8B47-C1764B59AC12}" destId="{0F5440CD-3E01-4394-B305-004C2011B801}" srcOrd="1" destOrd="0" presId="urn:microsoft.com/office/officeart/2018/5/layout/IconLeafLabelList"/>
    <dgm:cxn modelId="{71EA3119-AB40-40C7-8180-C7BC4D4C740B}" type="presParOf" srcId="{CA914A9A-EFDA-401C-8B47-C1764B59AC12}" destId="{99D7BB1E-1697-4C7D-9231-69FB76D86918}" srcOrd="2" destOrd="0" presId="urn:microsoft.com/office/officeart/2018/5/layout/IconLeafLabelList"/>
    <dgm:cxn modelId="{7074C15E-1591-406E-BE69-97B906605A10}" type="presParOf" srcId="{CA914A9A-EFDA-401C-8B47-C1764B59AC12}" destId="{3A4480F9-BEF0-4801-BF99-2D14B8F69B78}" srcOrd="3" destOrd="0" presId="urn:microsoft.com/office/officeart/2018/5/layout/IconLeafLabelList"/>
    <dgm:cxn modelId="{803ECB6D-92FA-47DC-AD46-D7BBE4F44DCC}" type="presParOf" srcId="{230F5798-4D21-4BCC-9FE9-FBE674855D1C}" destId="{D419C55B-0BEE-4115-9C9F-14BEA9F22C11}" srcOrd="3" destOrd="0" presId="urn:microsoft.com/office/officeart/2018/5/layout/IconLeafLabelList"/>
    <dgm:cxn modelId="{DF3C4A4D-6DBB-486F-96B2-0BC7FA5CDEE9}" type="presParOf" srcId="{230F5798-4D21-4BCC-9FE9-FBE674855D1C}" destId="{4BDE83CA-DEAD-4F86-A8E3-CE5A8755A1F6}" srcOrd="4" destOrd="0" presId="urn:microsoft.com/office/officeart/2018/5/layout/IconLeafLabelList"/>
    <dgm:cxn modelId="{3D88E7AF-74FB-46EE-B878-932DC146AB7F}" type="presParOf" srcId="{4BDE83CA-DEAD-4F86-A8E3-CE5A8755A1F6}" destId="{772351D5-0626-410B-888C-F4B13506A90E}" srcOrd="0" destOrd="0" presId="urn:microsoft.com/office/officeart/2018/5/layout/IconLeafLabelList"/>
    <dgm:cxn modelId="{384B4BF1-4CE5-4D83-ADDD-0B6E272F9E9F}" type="presParOf" srcId="{4BDE83CA-DEAD-4F86-A8E3-CE5A8755A1F6}" destId="{3EDCBD41-FB20-4B96-A477-A5EC075F1D6A}" srcOrd="1" destOrd="0" presId="urn:microsoft.com/office/officeart/2018/5/layout/IconLeafLabelList"/>
    <dgm:cxn modelId="{522B2DB8-0174-4B21-B4BA-51D1CE411739}" type="presParOf" srcId="{4BDE83CA-DEAD-4F86-A8E3-CE5A8755A1F6}" destId="{D5F73AB0-40B2-468E-A147-758E822C0FB3}" srcOrd="2" destOrd="0" presId="urn:microsoft.com/office/officeart/2018/5/layout/IconLeafLabelList"/>
    <dgm:cxn modelId="{BA14C581-CFA4-440A-878B-F89B94815254}" type="presParOf" srcId="{4BDE83CA-DEAD-4F86-A8E3-CE5A8755A1F6}" destId="{EB06908B-C146-4A71-8B3E-DB6B3081CCA1}" srcOrd="3" destOrd="0" presId="urn:microsoft.com/office/officeart/2018/5/layout/IconLeafLabelList"/>
    <dgm:cxn modelId="{2B41C951-55C5-4406-B0A2-8747FD2F2DBC}" type="presParOf" srcId="{230F5798-4D21-4BCC-9FE9-FBE674855D1C}" destId="{F55AA841-582F-449E-AEA3-245B87635261}" srcOrd="5" destOrd="0" presId="urn:microsoft.com/office/officeart/2018/5/layout/IconLeafLabelList"/>
    <dgm:cxn modelId="{B56DD317-2E00-4901-A658-410E6E76F369}" type="presParOf" srcId="{230F5798-4D21-4BCC-9FE9-FBE674855D1C}" destId="{52A6C7CE-89F8-422A-BC74-EC524C934DA6}" srcOrd="6" destOrd="0" presId="urn:microsoft.com/office/officeart/2018/5/layout/IconLeafLabelList"/>
    <dgm:cxn modelId="{AAD85F0A-0006-4C1F-AF4D-1DCDFFA8AA4A}" type="presParOf" srcId="{52A6C7CE-89F8-422A-BC74-EC524C934DA6}" destId="{6EBAEC7B-4586-4F71-A130-D417522FA12A}" srcOrd="0" destOrd="0" presId="urn:microsoft.com/office/officeart/2018/5/layout/IconLeafLabelList"/>
    <dgm:cxn modelId="{FFC44D1B-7E2D-4E7C-99C5-7CB9C750FA5C}" type="presParOf" srcId="{52A6C7CE-89F8-422A-BC74-EC524C934DA6}" destId="{A4373A3A-2B92-4A67-BF70-69CE3174DF1D}" srcOrd="1" destOrd="0" presId="urn:microsoft.com/office/officeart/2018/5/layout/IconLeafLabelList"/>
    <dgm:cxn modelId="{B7C736D5-6161-4598-A8E1-A0C49E7E50E9}" type="presParOf" srcId="{52A6C7CE-89F8-422A-BC74-EC524C934DA6}" destId="{D76536C5-62B6-49E1-AFA0-537D1A4540F1}" srcOrd="2" destOrd="0" presId="urn:microsoft.com/office/officeart/2018/5/layout/IconLeafLabelList"/>
    <dgm:cxn modelId="{237521E0-ABA6-49CC-9D5B-55982C8EB9B8}" type="presParOf" srcId="{52A6C7CE-89F8-422A-BC74-EC524C934DA6}" destId="{A1543D5D-C1B1-41A8-BF99-629B8EC1D54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AC91324-98E9-BE47-9987-411A682AEA20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38A7E0-1568-2143-AF9D-5580AADDE92C}">
      <dgm:prSet phldrT="[Text]"/>
      <dgm:spPr/>
      <dgm:t>
        <a:bodyPr/>
        <a:lstStyle/>
        <a:p>
          <a:r>
            <a:rPr lang="en-GB" dirty="0"/>
            <a:t>Passport Tags</a:t>
          </a:r>
        </a:p>
      </dgm:t>
    </dgm:pt>
    <dgm:pt modelId="{F60B520A-9DAF-CE49-954E-F88F7BD0DFB9}" type="parTrans" cxnId="{3184DBBE-F942-6E49-9000-1DFC87AAD381}">
      <dgm:prSet/>
      <dgm:spPr/>
      <dgm:t>
        <a:bodyPr/>
        <a:lstStyle/>
        <a:p>
          <a:endParaRPr lang="en-GB"/>
        </a:p>
      </dgm:t>
    </dgm:pt>
    <dgm:pt modelId="{6B73293B-A19E-714A-9022-632FF78F3886}" type="sibTrans" cxnId="{3184DBBE-F942-6E49-9000-1DFC87AAD381}">
      <dgm:prSet/>
      <dgm:spPr/>
      <dgm:t>
        <a:bodyPr/>
        <a:lstStyle/>
        <a:p>
          <a:endParaRPr lang="en-GB"/>
        </a:p>
      </dgm:t>
    </dgm:pt>
    <dgm:pt modelId="{AC979D19-C530-3848-8CD3-E8AE275BB7CC}">
      <dgm:prSet phldrT="[Text]"/>
      <dgm:spPr/>
      <dgm:t>
        <a:bodyPr/>
        <a:lstStyle/>
        <a:p>
          <a:r>
            <a:rPr lang="en-GB" dirty="0"/>
            <a:t>Genre</a:t>
          </a:r>
        </a:p>
      </dgm:t>
    </dgm:pt>
    <dgm:pt modelId="{BDD47C69-F5A0-5B45-9FA3-9887E3B8B37E}" type="parTrans" cxnId="{0ADE11A2-8AA3-0D4F-BF62-4D0C6F42FA63}">
      <dgm:prSet/>
      <dgm:spPr/>
      <dgm:t>
        <a:bodyPr/>
        <a:lstStyle/>
        <a:p>
          <a:endParaRPr lang="en-GB"/>
        </a:p>
      </dgm:t>
    </dgm:pt>
    <dgm:pt modelId="{3D4ABEF3-B0B6-A349-BD2B-62C01DA62F19}" type="sibTrans" cxnId="{0ADE11A2-8AA3-0D4F-BF62-4D0C6F42FA63}">
      <dgm:prSet/>
      <dgm:spPr/>
      <dgm:t>
        <a:bodyPr/>
        <a:lstStyle/>
        <a:p>
          <a:endParaRPr lang="en-GB"/>
        </a:p>
      </dgm:t>
    </dgm:pt>
    <dgm:pt modelId="{24630336-F542-9146-802F-A439CF1E9D06}">
      <dgm:prSet phldrT="[Text]"/>
      <dgm:spPr/>
      <dgm:t>
        <a:bodyPr/>
        <a:lstStyle/>
        <a:p>
          <a:r>
            <a:rPr lang="en-GB" dirty="0"/>
            <a:t>Format</a:t>
          </a:r>
        </a:p>
      </dgm:t>
    </dgm:pt>
    <dgm:pt modelId="{CEA24EEA-5955-D247-8182-F3670AEE0A79}" type="parTrans" cxnId="{3AF99165-2615-A340-A3B3-659FB0357FF0}">
      <dgm:prSet/>
      <dgm:spPr/>
      <dgm:t>
        <a:bodyPr/>
        <a:lstStyle/>
        <a:p>
          <a:endParaRPr lang="en-GB"/>
        </a:p>
      </dgm:t>
    </dgm:pt>
    <dgm:pt modelId="{B8CFC6C7-842A-8547-A6DA-558122A61E09}" type="sibTrans" cxnId="{3AF99165-2615-A340-A3B3-659FB0357FF0}">
      <dgm:prSet/>
      <dgm:spPr/>
      <dgm:t>
        <a:bodyPr/>
        <a:lstStyle/>
        <a:p>
          <a:endParaRPr lang="en-GB"/>
        </a:p>
      </dgm:t>
    </dgm:pt>
    <dgm:pt modelId="{28294E87-FE13-414B-903D-4D431B628632}">
      <dgm:prSet phldrT="[Text]"/>
      <dgm:spPr/>
      <dgm:t>
        <a:bodyPr/>
        <a:lstStyle/>
        <a:p>
          <a:r>
            <a:rPr lang="en-GB" dirty="0"/>
            <a:t>Contributor</a:t>
          </a:r>
        </a:p>
      </dgm:t>
    </dgm:pt>
    <dgm:pt modelId="{4442C8F8-F30B-D64B-B218-B237AA28C38A}" type="parTrans" cxnId="{32C0829F-C693-1F40-A57F-F57C44E9E93A}">
      <dgm:prSet/>
      <dgm:spPr/>
      <dgm:t>
        <a:bodyPr/>
        <a:lstStyle/>
        <a:p>
          <a:endParaRPr lang="en-GB"/>
        </a:p>
      </dgm:t>
    </dgm:pt>
    <dgm:pt modelId="{50964329-7E94-B745-9298-65DCCB0B23CF}" type="sibTrans" cxnId="{32C0829F-C693-1F40-A57F-F57C44E9E93A}">
      <dgm:prSet/>
      <dgm:spPr/>
      <dgm:t>
        <a:bodyPr/>
        <a:lstStyle/>
        <a:p>
          <a:endParaRPr lang="en-GB"/>
        </a:p>
      </dgm:t>
    </dgm:pt>
    <dgm:pt modelId="{EE9AE2BD-193C-FE42-A40C-8B1A972B2D58}">
      <dgm:prSet phldrT="[Text]"/>
      <dgm:spPr/>
      <dgm:t>
        <a:bodyPr/>
        <a:lstStyle/>
        <a:p>
          <a:r>
            <a:rPr lang="en-GB" dirty="0"/>
            <a:t>Motivation</a:t>
          </a:r>
        </a:p>
      </dgm:t>
    </dgm:pt>
    <dgm:pt modelId="{754AD6EE-E63E-8548-AED4-CAB820618FDB}" type="parTrans" cxnId="{7A83E6BA-D052-3243-A596-B1658DC95968}">
      <dgm:prSet/>
      <dgm:spPr/>
      <dgm:t>
        <a:bodyPr/>
        <a:lstStyle/>
        <a:p>
          <a:endParaRPr lang="en-GB"/>
        </a:p>
      </dgm:t>
    </dgm:pt>
    <dgm:pt modelId="{64ED98FD-9B58-924A-8E05-AFB2352F80FB}" type="sibTrans" cxnId="{7A83E6BA-D052-3243-A596-B1658DC95968}">
      <dgm:prSet/>
      <dgm:spPr/>
      <dgm:t>
        <a:bodyPr/>
        <a:lstStyle/>
        <a:p>
          <a:endParaRPr lang="en-GB"/>
        </a:p>
      </dgm:t>
    </dgm:pt>
    <dgm:pt modelId="{859C7DE7-7874-8945-8A1A-EE5EB1765F8F}" type="pres">
      <dgm:prSet presAssocID="{FAC91324-98E9-BE47-9987-411A682AEA2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A9A782-2253-EC42-9079-63EE53828700}" type="pres">
      <dgm:prSet presAssocID="{4D38A7E0-1568-2143-AF9D-5580AADDE92C}" presName="centerShape" presStyleLbl="node0" presStyleIdx="0" presStyleCnt="1"/>
      <dgm:spPr/>
    </dgm:pt>
    <dgm:pt modelId="{F074D07D-A0B4-1341-A516-2C6014827083}" type="pres">
      <dgm:prSet presAssocID="{AC979D19-C530-3848-8CD3-E8AE275BB7CC}" presName="node" presStyleLbl="node1" presStyleIdx="0" presStyleCnt="4">
        <dgm:presLayoutVars>
          <dgm:bulletEnabled val="1"/>
        </dgm:presLayoutVars>
      </dgm:prSet>
      <dgm:spPr/>
    </dgm:pt>
    <dgm:pt modelId="{B0758F8E-942E-E546-ABF3-9D5E920ECCAC}" type="pres">
      <dgm:prSet presAssocID="{AC979D19-C530-3848-8CD3-E8AE275BB7CC}" presName="dummy" presStyleCnt="0"/>
      <dgm:spPr/>
    </dgm:pt>
    <dgm:pt modelId="{B3DA8F75-1458-984A-A773-1CE74BB3699C}" type="pres">
      <dgm:prSet presAssocID="{3D4ABEF3-B0B6-A349-BD2B-62C01DA62F19}" presName="sibTrans" presStyleLbl="sibTrans2D1" presStyleIdx="0" presStyleCnt="4"/>
      <dgm:spPr/>
    </dgm:pt>
    <dgm:pt modelId="{710D6712-2B9D-0142-A5E9-DD6F851ABC3C}" type="pres">
      <dgm:prSet presAssocID="{24630336-F542-9146-802F-A439CF1E9D06}" presName="node" presStyleLbl="node1" presStyleIdx="1" presStyleCnt="4">
        <dgm:presLayoutVars>
          <dgm:bulletEnabled val="1"/>
        </dgm:presLayoutVars>
      </dgm:prSet>
      <dgm:spPr/>
    </dgm:pt>
    <dgm:pt modelId="{51018E4F-FAB7-554C-BCA5-AEFFD2BAD58E}" type="pres">
      <dgm:prSet presAssocID="{24630336-F542-9146-802F-A439CF1E9D06}" presName="dummy" presStyleCnt="0"/>
      <dgm:spPr/>
    </dgm:pt>
    <dgm:pt modelId="{2D33852D-D590-4C40-A03C-E93E8AE2FF8C}" type="pres">
      <dgm:prSet presAssocID="{B8CFC6C7-842A-8547-A6DA-558122A61E09}" presName="sibTrans" presStyleLbl="sibTrans2D1" presStyleIdx="1" presStyleCnt="4"/>
      <dgm:spPr/>
    </dgm:pt>
    <dgm:pt modelId="{074077FF-549D-0840-B36E-BA4F694AC3EB}" type="pres">
      <dgm:prSet presAssocID="{28294E87-FE13-414B-903D-4D431B628632}" presName="node" presStyleLbl="node1" presStyleIdx="2" presStyleCnt="4">
        <dgm:presLayoutVars>
          <dgm:bulletEnabled val="1"/>
        </dgm:presLayoutVars>
      </dgm:prSet>
      <dgm:spPr/>
    </dgm:pt>
    <dgm:pt modelId="{C4932542-1C22-AD4C-83C4-387FBD9FA735}" type="pres">
      <dgm:prSet presAssocID="{28294E87-FE13-414B-903D-4D431B628632}" presName="dummy" presStyleCnt="0"/>
      <dgm:spPr/>
    </dgm:pt>
    <dgm:pt modelId="{ABF4388D-31C3-1D4B-A949-5A2D7EE723E9}" type="pres">
      <dgm:prSet presAssocID="{50964329-7E94-B745-9298-65DCCB0B23CF}" presName="sibTrans" presStyleLbl="sibTrans2D1" presStyleIdx="2" presStyleCnt="4"/>
      <dgm:spPr/>
    </dgm:pt>
    <dgm:pt modelId="{4FCE91EF-DB9C-7B49-A11D-A93D00312B16}" type="pres">
      <dgm:prSet presAssocID="{EE9AE2BD-193C-FE42-A40C-8B1A972B2D58}" presName="node" presStyleLbl="node1" presStyleIdx="3" presStyleCnt="4">
        <dgm:presLayoutVars>
          <dgm:bulletEnabled val="1"/>
        </dgm:presLayoutVars>
      </dgm:prSet>
      <dgm:spPr/>
    </dgm:pt>
    <dgm:pt modelId="{7BB1FE0F-BC06-F84B-8313-5778B681EB88}" type="pres">
      <dgm:prSet presAssocID="{EE9AE2BD-193C-FE42-A40C-8B1A972B2D58}" presName="dummy" presStyleCnt="0"/>
      <dgm:spPr/>
    </dgm:pt>
    <dgm:pt modelId="{7C37CE0A-D96F-AD4B-94F2-00F60141B462}" type="pres">
      <dgm:prSet presAssocID="{64ED98FD-9B58-924A-8E05-AFB2352F80FB}" presName="sibTrans" presStyleLbl="sibTrans2D1" presStyleIdx="3" presStyleCnt="4"/>
      <dgm:spPr/>
    </dgm:pt>
  </dgm:ptLst>
  <dgm:cxnLst>
    <dgm:cxn modelId="{E3A67F3A-D87F-B747-AEE7-319686A995D1}" type="presOf" srcId="{24630336-F542-9146-802F-A439CF1E9D06}" destId="{710D6712-2B9D-0142-A5E9-DD6F851ABC3C}" srcOrd="0" destOrd="0" presId="urn:microsoft.com/office/officeart/2005/8/layout/radial6"/>
    <dgm:cxn modelId="{F5F0C841-06CB-4C44-807D-2A3A6B3DCFD9}" type="presOf" srcId="{64ED98FD-9B58-924A-8E05-AFB2352F80FB}" destId="{7C37CE0A-D96F-AD4B-94F2-00F60141B462}" srcOrd="0" destOrd="0" presId="urn:microsoft.com/office/officeart/2005/8/layout/radial6"/>
    <dgm:cxn modelId="{6AD20A60-65F2-7C47-BAC1-68D597365054}" type="presOf" srcId="{28294E87-FE13-414B-903D-4D431B628632}" destId="{074077FF-549D-0840-B36E-BA4F694AC3EB}" srcOrd="0" destOrd="0" presId="urn:microsoft.com/office/officeart/2005/8/layout/radial6"/>
    <dgm:cxn modelId="{3AF99165-2615-A340-A3B3-659FB0357FF0}" srcId="{4D38A7E0-1568-2143-AF9D-5580AADDE92C}" destId="{24630336-F542-9146-802F-A439CF1E9D06}" srcOrd="1" destOrd="0" parTransId="{CEA24EEA-5955-D247-8182-F3670AEE0A79}" sibTransId="{B8CFC6C7-842A-8547-A6DA-558122A61E09}"/>
    <dgm:cxn modelId="{B4192E6D-B9CA-F345-A173-D7160B8400FC}" type="presOf" srcId="{3D4ABEF3-B0B6-A349-BD2B-62C01DA62F19}" destId="{B3DA8F75-1458-984A-A773-1CE74BB3699C}" srcOrd="0" destOrd="0" presId="urn:microsoft.com/office/officeart/2005/8/layout/radial6"/>
    <dgm:cxn modelId="{521A718C-BD7E-854F-8485-5E64725EED53}" type="presOf" srcId="{50964329-7E94-B745-9298-65DCCB0B23CF}" destId="{ABF4388D-31C3-1D4B-A949-5A2D7EE723E9}" srcOrd="0" destOrd="0" presId="urn:microsoft.com/office/officeart/2005/8/layout/radial6"/>
    <dgm:cxn modelId="{9632F195-79F6-5E46-9662-1AF8ED13310C}" type="presOf" srcId="{EE9AE2BD-193C-FE42-A40C-8B1A972B2D58}" destId="{4FCE91EF-DB9C-7B49-A11D-A93D00312B16}" srcOrd="0" destOrd="0" presId="urn:microsoft.com/office/officeart/2005/8/layout/radial6"/>
    <dgm:cxn modelId="{08FEAC9C-2858-0F47-9972-71D24AAC77F6}" type="presOf" srcId="{FAC91324-98E9-BE47-9987-411A682AEA20}" destId="{859C7DE7-7874-8945-8A1A-EE5EB1765F8F}" srcOrd="0" destOrd="0" presId="urn:microsoft.com/office/officeart/2005/8/layout/radial6"/>
    <dgm:cxn modelId="{32C0829F-C693-1F40-A57F-F57C44E9E93A}" srcId="{4D38A7E0-1568-2143-AF9D-5580AADDE92C}" destId="{28294E87-FE13-414B-903D-4D431B628632}" srcOrd="2" destOrd="0" parTransId="{4442C8F8-F30B-D64B-B218-B237AA28C38A}" sibTransId="{50964329-7E94-B745-9298-65DCCB0B23CF}"/>
    <dgm:cxn modelId="{0ADE11A2-8AA3-0D4F-BF62-4D0C6F42FA63}" srcId="{4D38A7E0-1568-2143-AF9D-5580AADDE92C}" destId="{AC979D19-C530-3848-8CD3-E8AE275BB7CC}" srcOrd="0" destOrd="0" parTransId="{BDD47C69-F5A0-5B45-9FA3-9887E3B8B37E}" sibTransId="{3D4ABEF3-B0B6-A349-BD2B-62C01DA62F19}"/>
    <dgm:cxn modelId="{7A83E6BA-D052-3243-A596-B1658DC95968}" srcId="{4D38A7E0-1568-2143-AF9D-5580AADDE92C}" destId="{EE9AE2BD-193C-FE42-A40C-8B1A972B2D58}" srcOrd="3" destOrd="0" parTransId="{754AD6EE-E63E-8548-AED4-CAB820618FDB}" sibTransId="{64ED98FD-9B58-924A-8E05-AFB2352F80FB}"/>
    <dgm:cxn modelId="{3184DBBE-F942-6E49-9000-1DFC87AAD381}" srcId="{FAC91324-98E9-BE47-9987-411A682AEA20}" destId="{4D38A7E0-1568-2143-AF9D-5580AADDE92C}" srcOrd="0" destOrd="0" parTransId="{F60B520A-9DAF-CE49-954E-F88F7BD0DFB9}" sibTransId="{6B73293B-A19E-714A-9022-632FF78F3886}"/>
    <dgm:cxn modelId="{C093BFD2-3184-EA4E-A0CE-3361C671A1E7}" type="presOf" srcId="{B8CFC6C7-842A-8547-A6DA-558122A61E09}" destId="{2D33852D-D590-4C40-A03C-E93E8AE2FF8C}" srcOrd="0" destOrd="0" presId="urn:microsoft.com/office/officeart/2005/8/layout/radial6"/>
    <dgm:cxn modelId="{ABF536F0-CC56-474D-81FF-2D68701128C0}" type="presOf" srcId="{4D38A7E0-1568-2143-AF9D-5580AADDE92C}" destId="{FBA9A782-2253-EC42-9079-63EE53828700}" srcOrd="0" destOrd="0" presId="urn:microsoft.com/office/officeart/2005/8/layout/radial6"/>
    <dgm:cxn modelId="{2404D3F6-A28D-C940-83F6-C709016CB5C2}" type="presOf" srcId="{AC979D19-C530-3848-8CD3-E8AE275BB7CC}" destId="{F074D07D-A0B4-1341-A516-2C6014827083}" srcOrd="0" destOrd="0" presId="urn:microsoft.com/office/officeart/2005/8/layout/radial6"/>
    <dgm:cxn modelId="{A4540049-7AAA-5B44-8117-089FADE8AE76}" type="presParOf" srcId="{859C7DE7-7874-8945-8A1A-EE5EB1765F8F}" destId="{FBA9A782-2253-EC42-9079-63EE53828700}" srcOrd="0" destOrd="0" presId="urn:microsoft.com/office/officeart/2005/8/layout/radial6"/>
    <dgm:cxn modelId="{9D7AC10F-79B3-2345-BFF8-91BCEFD65031}" type="presParOf" srcId="{859C7DE7-7874-8945-8A1A-EE5EB1765F8F}" destId="{F074D07D-A0B4-1341-A516-2C6014827083}" srcOrd="1" destOrd="0" presId="urn:microsoft.com/office/officeart/2005/8/layout/radial6"/>
    <dgm:cxn modelId="{52674C38-9773-F248-B5C3-EFB4DBD29BD8}" type="presParOf" srcId="{859C7DE7-7874-8945-8A1A-EE5EB1765F8F}" destId="{B0758F8E-942E-E546-ABF3-9D5E920ECCAC}" srcOrd="2" destOrd="0" presId="urn:microsoft.com/office/officeart/2005/8/layout/radial6"/>
    <dgm:cxn modelId="{36811FCA-E228-5A4F-A14C-AD65E8DDAA28}" type="presParOf" srcId="{859C7DE7-7874-8945-8A1A-EE5EB1765F8F}" destId="{B3DA8F75-1458-984A-A773-1CE74BB3699C}" srcOrd="3" destOrd="0" presId="urn:microsoft.com/office/officeart/2005/8/layout/radial6"/>
    <dgm:cxn modelId="{A007995D-9EFA-B04E-8FCC-1226271D4678}" type="presParOf" srcId="{859C7DE7-7874-8945-8A1A-EE5EB1765F8F}" destId="{710D6712-2B9D-0142-A5E9-DD6F851ABC3C}" srcOrd="4" destOrd="0" presId="urn:microsoft.com/office/officeart/2005/8/layout/radial6"/>
    <dgm:cxn modelId="{D9812F16-2944-724A-9E75-B9BD68A58B37}" type="presParOf" srcId="{859C7DE7-7874-8945-8A1A-EE5EB1765F8F}" destId="{51018E4F-FAB7-554C-BCA5-AEFFD2BAD58E}" srcOrd="5" destOrd="0" presId="urn:microsoft.com/office/officeart/2005/8/layout/radial6"/>
    <dgm:cxn modelId="{34EC9CD7-4ECB-9F4E-9A51-D88DFA8DA8E2}" type="presParOf" srcId="{859C7DE7-7874-8945-8A1A-EE5EB1765F8F}" destId="{2D33852D-D590-4C40-A03C-E93E8AE2FF8C}" srcOrd="6" destOrd="0" presId="urn:microsoft.com/office/officeart/2005/8/layout/radial6"/>
    <dgm:cxn modelId="{9DD40E06-142C-1C4B-9BAD-76E6F60F56E9}" type="presParOf" srcId="{859C7DE7-7874-8945-8A1A-EE5EB1765F8F}" destId="{074077FF-549D-0840-B36E-BA4F694AC3EB}" srcOrd="7" destOrd="0" presId="urn:microsoft.com/office/officeart/2005/8/layout/radial6"/>
    <dgm:cxn modelId="{74FDB1B3-1034-894A-AE3A-A279FA4F3254}" type="presParOf" srcId="{859C7DE7-7874-8945-8A1A-EE5EB1765F8F}" destId="{C4932542-1C22-AD4C-83C4-387FBD9FA735}" srcOrd="8" destOrd="0" presId="urn:microsoft.com/office/officeart/2005/8/layout/radial6"/>
    <dgm:cxn modelId="{22D60463-03DF-844F-9CB9-171F6DBA6F62}" type="presParOf" srcId="{859C7DE7-7874-8945-8A1A-EE5EB1765F8F}" destId="{ABF4388D-31C3-1D4B-A949-5A2D7EE723E9}" srcOrd="9" destOrd="0" presId="urn:microsoft.com/office/officeart/2005/8/layout/radial6"/>
    <dgm:cxn modelId="{06991DFD-6ACD-6440-A6CB-61DD542078EE}" type="presParOf" srcId="{859C7DE7-7874-8945-8A1A-EE5EB1765F8F}" destId="{4FCE91EF-DB9C-7B49-A11D-A93D00312B16}" srcOrd="10" destOrd="0" presId="urn:microsoft.com/office/officeart/2005/8/layout/radial6"/>
    <dgm:cxn modelId="{8B981648-1759-4A4A-BAA3-67D821BB6663}" type="presParOf" srcId="{859C7DE7-7874-8945-8A1A-EE5EB1765F8F}" destId="{7BB1FE0F-BC06-F84B-8313-5778B681EB88}" srcOrd="11" destOrd="0" presId="urn:microsoft.com/office/officeart/2005/8/layout/radial6"/>
    <dgm:cxn modelId="{519D80A9-8EC6-324C-8FDA-46AFFEA06594}" type="presParOf" srcId="{859C7DE7-7874-8945-8A1A-EE5EB1765F8F}" destId="{7C37CE0A-D96F-AD4B-94F2-00F60141B46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r>
            <a:rPr lang="en-US" b="0" i="0"/>
            <a:t>Data Loading</a:t>
          </a:r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r>
            <a:rPr lang="en-US" b="0" i="0"/>
            <a:t>Data Preprocessing</a:t>
          </a:r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r>
            <a:rPr lang="en-US" b="0" i="0" dirty="0"/>
            <a:t>Modelling &amp; Embeddings Generation</a:t>
          </a:r>
          <a:endParaRPr lang="en-US" dirty="0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C2C Similarity Recommendation </a:t>
          </a:r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r>
            <a:rPr lang="en-US" b="0" i="0"/>
            <a:t>Model Evaluation</a:t>
          </a:r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r>
            <a:rPr lang="en-US" b="0" i="0" dirty="0"/>
            <a:t>Data Loading</a:t>
          </a:r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 </a:t>
          </a:r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endParaRPr lang="en-US" dirty="0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r>
            <a:rPr lang="en-US" b="0" i="0"/>
            <a:t>Data Preprocessing</a:t>
          </a:r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 </a:t>
          </a:r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endParaRPr lang="en-US" dirty="0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7D21466-B1B4-8645-A192-401868DCA2E2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B5D39A-2A3B-2540-AA17-011D696C42EB}">
      <dgm:prSet phldrT="[Text]"/>
      <dgm:spPr/>
      <dgm:t>
        <a:bodyPr/>
        <a:lstStyle/>
        <a:p>
          <a:r>
            <a:rPr lang="en-GB" dirty="0"/>
            <a:t>X</a:t>
          </a:r>
        </a:p>
      </dgm:t>
    </dgm:pt>
    <dgm:pt modelId="{DD31BE73-9CFA-C34A-A093-3F7E1FA351E3}" type="parTrans" cxnId="{F11A6062-9A8A-354E-B682-DC4BF852F0BF}">
      <dgm:prSet/>
      <dgm:spPr/>
      <dgm:t>
        <a:bodyPr/>
        <a:lstStyle/>
        <a:p>
          <a:endParaRPr lang="en-GB"/>
        </a:p>
      </dgm:t>
    </dgm:pt>
    <dgm:pt modelId="{94208396-D4A4-6443-96A5-E92DD0292299}" type="sibTrans" cxnId="{F11A6062-9A8A-354E-B682-DC4BF852F0BF}">
      <dgm:prSet/>
      <dgm:spPr/>
      <dgm:t>
        <a:bodyPr/>
        <a:lstStyle/>
        <a:p>
          <a:endParaRPr lang="en-GB"/>
        </a:p>
      </dgm:t>
    </dgm:pt>
    <dgm:pt modelId="{95341CE3-1F3A-604D-ACE4-88D0FC63C5F8}">
      <dgm:prSet phldrT="[Text]"/>
      <dgm:spPr/>
      <dgm:t>
        <a:bodyPr/>
        <a:lstStyle/>
        <a:p>
          <a:r>
            <a:rPr lang="en-GB" dirty="0"/>
            <a:t>Y</a:t>
          </a:r>
        </a:p>
      </dgm:t>
    </dgm:pt>
    <dgm:pt modelId="{2C02BF6A-494A-D24B-8FD0-4F2C29123F0C}" type="parTrans" cxnId="{78D45577-2876-A54C-A779-50DE64CDDF68}">
      <dgm:prSet/>
      <dgm:spPr/>
      <dgm:t>
        <a:bodyPr/>
        <a:lstStyle/>
        <a:p>
          <a:endParaRPr lang="en-GB"/>
        </a:p>
      </dgm:t>
    </dgm:pt>
    <dgm:pt modelId="{CCBDB832-CE2D-4B47-A2AE-5EA28373D7D6}" type="sibTrans" cxnId="{78D45577-2876-A54C-A779-50DE64CDDF68}">
      <dgm:prSet/>
      <dgm:spPr/>
      <dgm:t>
        <a:bodyPr/>
        <a:lstStyle/>
        <a:p>
          <a:endParaRPr lang="en-GB"/>
        </a:p>
      </dgm:t>
    </dgm:pt>
    <dgm:pt modelId="{89105EB4-ACB7-774A-B071-CD97DD10F09E}">
      <dgm:prSet phldrT="[Text]"/>
      <dgm:spPr/>
      <dgm:t>
        <a:bodyPr/>
        <a:lstStyle/>
        <a:p>
          <a:r>
            <a:rPr lang="en-GB" dirty="0"/>
            <a:t>P</a:t>
          </a:r>
        </a:p>
      </dgm:t>
    </dgm:pt>
    <dgm:pt modelId="{81AC2183-5051-1346-9DA9-8A1E9A6B187C}" type="sibTrans" cxnId="{8A199EB8-EB05-5549-9338-90EBB5A01C07}">
      <dgm:prSet/>
      <dgm:spPr/>
      <dgm:t>
        <a:bodyPr/>
        <a:lstStyle/>
        <a:p>
          <a:endParaRPr lang="en-GB"/>
        </a:p>
      </dgm:t>
    </dgm:pt>
    <dgm:pt modelId="{59EA2532-2F6A-644A-98AD-FD8CC691A636}" type="parTrans" cxnId="{8A199EB8-EB05-5549-9338-90EBB5A01C07}">
      <dgm:prSet/>
      <dgm:spPr/>
      <dgm:t>
        <a:bodyPr/>
        <a:lstStyle/>
        <a:p>
          <a:endParaRPr lang="en-GB"/>
        </a:p>
      </dgm:t>
    </dgm:pt>
    <dgm:pt modelId="{8F5708D7-27D2-3C4D-B015-455305A00897}" type="pres">
      <dgm:prSet presAssocID="{D7D21466-B1B4-8645-A192-401868DCA2E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297934E-6D25-2B44-98CE-6FFA4098D548}" type="pres">
      <dgm:prSet presAssocID="{89105EB4-ACB7-774A-B071-CD97DD10F09E}" presName="root1" presStyleCnt="0"/>
      <dgm:spPr/>
    </dgm:pt>
    <dgm:pt modelId="{7D02E24B-D57F-044F-8D51-C9FCBF49B941}" type="pres">
      <dgm:prSet presAssocID="{89105EB4-ACB7-774A-B071-CD97DD10F09E}" presName="LevelOneTextNode" presStyleLbl="node0" presStyleIdx="0" presStyleCnt="1">
        <dgm:presLayoutVars>
          <dgm:chPref val="3"/>
        </dgm:presLayoutVars>
      </dgm:prSet>
      <dgm:spPr/>
    </dgm:pt>
    <dgm:pt modelId="{4DDF6FB6-CAF0-0645-BE48-B05470741CB6}" type="pres">
      <dgm:prSet presAssocID="{89105EB4-ACB7-774A-B071-CD97DD10F09E}" presName="level2hierChild" presStyleCnt="0"/>
      <dgm:spPr/>
    </dgm:pt>
    <dgm:pt modelId="{F2B52C73-BB8D-8A4F-992D-242AA2A63F0A}" type="pres">
      <dgm:prSet presAssocID="{DD31BE73-9CFA-C34A-A093-3F7E1FA351E3}" presName="conn2-1" presStyleLbl="parChTrans1D2" presStyleIdx="0" presStyleCnt="2"/>
      <dgm:spPr/>
    </dgm:pt>
    <dgm:pt modelId="{AA038F41-ACBE-0F49-9E1D-65582EFF99A7}" type="pres">
      <dgm:prSet presAssocID="{DD31BE73-9CFA-C34A-A093-3F7E1FA351E3}" presName="connTx" presStyleLbl="parChTrans1D2" presStyleIdx="0" presStyleCnt="2"/>
      <dgm:spPr/>
    </dgm:pt>
    <dgm:pt modelId="{E4944CC3-596B-C240-B141-A856B2957F0A}" type="pres">
      <dgm:prSet presAssocID="{3FB5D39A-2A3B-2540-AA17-011D696C42EB}" presName="root2" presStyleCnt="0"/>
      <dgm:spPr/>
    </dgm:pt>
    <dgm:pt modelId="{B8D48B37-EA95-324D-AA98-CF1321EE0DFA}" type="pres">
      <dgm:prSet presAssocID="{3FB5D39A-2A3B-2540-AA17-011D696C42EB}" presName="LevelTwoTextNode" presStyleLbl="node2" presStyleIdx="0" presStyleCnt="2">
        <dgm:presLayoutVars>
          <dgm:chPref val="3"/>
        </dgm:presLayoutVars>
      </dgm:prSet>
      <dgm:spPr/>
    </dgm:pt>
    <dgm:pt modelId="{190D4131-02EB-D549-9BA3-6298243E2BE9}" type="pres">
      <dgm:prSet presAssocID="{3FB5D39A-2A3B-2540-AA17-011D696C42EB}" presName="level3hierChild" presStyleCnt="0"/>
      <dgm:spPr/>
    </dgm:pt>
    <dgm:pt modelId="{BB001B41-B61D-DF4D-A547-AE4C8436B97D}" type="pres">
      <dgm:prSet presAssocID="{2C02BF6A-494A-D24B-8FD0-4F2C29123F0C}" presName="conn2-1" presStyleLbl="parChTrans1D2" presStyleIdx="1" presStyleCnt="2"/>
      <dgm:spPr/>
    </dgm:pt>
    <dgm:pt modelId="{A06C3C12-CBF0-DC47-83FD-6A565F590C96}" type="pres">
      <dgm:prSet presAssocID="{2C02BF6A-494A-D24B-8FD0-4F2C29123F0C}" presName="connTx" presStyleLbl="parChTrans1D2" presStyleIdx="1" presStyleCnt="2"/>
      <dgm:spPr/>
    </dgm:pt>
    <dgm:pt modelId="{6C7D54AF-C2E3-024E-BA96-EB9ACFD4A3B0}" type="pres">
      <dgm:prSet presAssocID="{95341CE3-1F3A-604D-ACE4-88D0FC63C5F8}" presName="root2" presStyleCnt="0"/>
      <dgm:spPr/>
    </dgm:pt>
    <dgm:pt modelId="{FD080CD2-B376-9B46-A928-E5D8F59C173F}" type="pres">
      <dgm:prSet presAssocID="{95341CE3-1F3A-604D-ACE4-88D0FC63C5F8}" presName="LevelTwoTextNode" presStyleLbl="node2" presStyleIdx="1" presStyleCnt="2">
        <dgm:presLayoutVars>
          <dgm:chPref val="3"/>
        </dgm:presLayoutVars>
      </dgm:prSet>
      <dgm:spPr/>
    </dgm:pt>
    <dgm:pt modelId="{03BC48EB-D7FD-DF4E-AFD1-0150639F7756}" type="pres">
      <dgm:prSet presAssocID="{95341CE3-1F3A-604D-ACE4-88D0FC63C5F8}" presName="level3hierChild" presStyleCnt="0"/>
      <dgm:spPr/>
    </dgm:pt>
  </dgm:ptLst>
  <dgm:cxnLst>
    <dgm:cxn modelId="{F11A6062-9A8A-354E-B682-DC4BF852F0BF}" srcId="{89105EB4-ACB7-774A-B071-CD97DD10F09E}" destId="{3FB5D39A-2A3B-2540-AA17-011D696C42EB}" srcOrd="0" destOrd="0" parTransId="{DD31BE73-9CFA-C34A-A093-3F7E1FA351E3}" sibTransId="{94208396-D4A4-6443-96A5-E92DD0292299}"/>
    <dgm:cxn modelId="{78D45577-2876-A54C-A779-50DE64CDDF68}" srcId="{89105EB4-ACB7-774A-B071-CD97DD10F09E}" destId="{95341CE3-1F3A-604D-ACE4-88D0FC63C5F8}" srcOrd="1" destOrd="0" parTransId="{2C02BF6A-494A-D24B-8FD0-4F2C29123F0C}" sibTransId="{CCBDB832-CE2D-4B47-A2AE-5EA28373D7D6}"/>
    <dgm:cxn modelId="{D7272C7B-1531-A248-8CA5-20BB4D82783A}" type="presOf" srcId="{89105EB4-ACB7-774A-B071-CD97DD10F09E}" destId="{7D02E24B-D57F-044F-8D51-C9FCBF49B941}" srcOrd="0" destOrd="0" presId="urn:microsoft.com/office/officeart/2008/layout/HorizontalMultiLevelHierarchy"/>
    <dgm:cxn modelId="{A4102982-CBB8-424C-8491-E2AD602F1DF1}" type="presOf" srcId="{D7D21466-B1B4-8645-A192-401868DCA2E2}" destId="{8F5708D7-27D2-3C4D-B015-455305A00897}" srcOrd="0" destOrd="0" presId="urn:microsoft.com/office/officeart/2008/layout/HorizontalMultiLevelHierarchy"/>
    <dgm:cxn modelId="{73002292-C648-4249-8A65-076CADEA9642}" type="presOf" srcId="{DD31BE73-9CFA-C34A-A093-3F7E1FA351E3}" destId="{F2B52C73-BB8D-8A4F-992D-242AA2A63F0A}" srcOrd="0" destOrd="0" presId="urn:microsoft.com/office/officeart/2008/layout/HorizontalMultiLevelHierarchy"/>
    <dgm:cxn modelId="{3DEC0094-83C2-3845-B438-9F865CF552BC}" type="presOf" srcId="{3FB5D39A-2A3B-2540-AA17-011D696C42EB}" destId="{B8D48B37-EA95-324D-AA98-CF1321EE0DFA}" srcOrd="0" destOrd="0" presId="urn:microsoft.com/office/officeart/2008/layout/HorizontalMultiLevelHierarchy"/>
    <dgm:cxn modelId="{8A199EB8-EB05-5549-9338-90EBB5A01C07}" srcId="{D7D21466-B1B4-8645-A192-401868DCA2E2}" destId="{89105EB4-ACB7-774A-B071-CD97DD10F09E}" srcOrd="0" destOrd="0" parTransId="{59EA2532-2F6A-644A-98AD-FD8CC691A636}" sibTransId="{81AC2183-5051-1346-9DA9-8A1E9A6B187C}"/>
    <dgm:cxn modelId="{33896FDF-D14B-7A45-ACF6-2921A7FB37CE}" type="presOf" srcId="{2C02BF6A-494A-D24B-8FD0-4F2C29123F0C}" destId="{BB001B41-B61D-DF4D-A547-AE4C8436B97D}" srcOrd="0" destOrd="0" presId="urn:microsoft.com/office/officeart/2008/layout/HorizontalMultiLevelHierarchy"/>
    <dgm:cxn modelId="{10D1F0E2-B7E7-E245-AA0D-ABB485BF90A7}" type="presOf" srcId="{95341CE3-1F3A-604D-ACE4-88D0FC63C5F8}" destId="{FD080CD2-B376-9B46-A928-E5D8F59C173F}" srcOrd="0" destOrd="0" presId="urn:microsoft.com/office/officeart/2008/layout/HorizontalMultiLevelHierarchy"/>
    <dgm:cxn modelId="{96175DEB-C43F-4147-B155-1D5E816D02C3}" type="presOf" srcId="{2C02BF6A-494A-D24B-8FD0-4F2C29123F0C}" destId="{A06C3C12-CBF0-DC47-83FD-6A565F590C96}" srcOrd="1" destOrd="0" presId="urn:microsoft.com/office/officeart/2008/layout/HorizontalMultiLevelHierarchy"/>
    <dgm:cxn modelId="{85A010F6-A2FD-2047-A3AE-31398052B277}" type="presOf" srcId="{DD31BE73-9CFA-C34A-A093-3F7E1FA351E3}" destId="{AA038F41-ACBE-0F49-9E1D-65582EFF99A7}" srcOrd="1" destOrd="0" presId="urn:microsoft.com/office/officeart/2008/layout/HorizontalMultiLevelHierarchy"/>
    <dgm:cxn modelId="{8997666F-C7B6-C84B-9C97-D4D5CF348FDC}" type="presParOf" srcId="{8F5708D7-27D2-3C4D-B015-455305A00897}" destId="{C297934E-6D25-2B44-98CE-6FFA4098D548}" srcOrd="0" destOrd="0" presId="urn:microsoft.com/office/officeart/2008/layout/HorizontalMultiLevelHierarchy"/>
    <dgm:cxn modelId="{B86BF2C7-93A1-5443-BCC7-E12E331AB0C1}" type="presParOf" srcId="{C297934E-6D25-2B44-98CE-6FFA4098D548}" destId="{7D02E24B-D57F-044F-8D51-C9FCBF49B941}" srcOrd="0" destOrd="0" presId="urn:microsoft.com/office/officeart/2008/layout/HorizontalMultiLevelHierarchy"/>
    <dgm:cxn modelId="{DE410D63-E548-C44A-BFED-F7D84344722A}" type="presParOf" srcId="{C297934E-6D25-2B44-98CE-6FFA4098D548}" destId="{4DDF6FB6-CAF0-0645-BE48-B05470741CB6}" srcOrd="1" destOrd="0" presId="urn:microsoft.com/office/officeart/2008/layout/HorizontalMultiLevelHierarchy"/>
    <dgm:cxn modelId="{650EA9A7-793D-A54B-BBA8-2263031A53B6}" type="presParOf" srcId="{4DDF6FB6-CAF0-0645-BE48-B05470741CB6}" destId="{F2B52C73-BB8D-8A4F-992D-242AA2A63F0A}" srcOrd="0" destOrd="0" presId="urn:microsoft.com/office/officeart/2008/layout/HorizontalMultiLevelHierarchy"/>
    <dgm:cxn modelId="{FE3EB920-9E43-8145-BC40-6B923AFCD917}" type="presParOf" srcId="{F2B52C73-BB8D-8A4F-992D-242AA2A63F0A}" destId="{AA038F41-ACBE-0F49-9E1D-65582EFF99A7}" srcOrd="0" destOrd="0" presId="urn:microsoft.com/office/officeart/2008/layout/HorizontalMultiLevelHierarchy"/>
    <dgm:cxn modelId="{09520583-198E-CF4F-B315-E0CB1373DAC9}" type="presParOf" srcId="{4DDF6FB6-CAF0-0645-BE48-B05470741CB6}" destId="{E4944CC3-596B-C240-B141-A856B2957F0A}" srcOrd="1" destOrd="0" presId="urn:microsoft.com/office/officeart/2008/layout/HorizontalMultiLevelHierarchy"/>
    <dgm:cxn modelId="{D73B1DFE-774E-E642-866B-E9B833D8AF1E}" type="presParOf" srcId="{E4944CC3-596B-C240-B141-A856B2957F0A}" destId="{B8D48B37-EA95-324D-AA98-CF1321EE0DFA}" srcOrd="0" destOrd="0" presId="urn:microsoft.com/office/officeart/2008/layout/HorizontalMultiLevelHierarchy"/>
    <dgm:cxn modelId="{81624505-0D84-A448-98F1-F1E5112001AF}" type="presParOf" srcId="{E4944CC3-596B-C240-B141-A856B2957F0A}" destId="{190D4131-02EB-D549-9BA3-6298243E2BE9}" srcOrd="1" destOrd="0" presId="urn:microsoft.com/office/officeart/2008/layout/HorizontalMultiLevelHierarchy"/>
    <dgm:cxn modelId="{B93C87D2-B89A-B642-9673-2B65D83930D6}" type="presParOf" srcId="{4DDF6FB6-CAF0-0645-BE48-B05470741CB6}" destId="{BB001B41-B61D-DF4D-A547-AE4C8436B97D}" srcOrd="2" destOrd="0" presId="urn:microsoft.com/office/officeart/2008/layout/HorizontalMultiLevelHierarchy"/>
    <dgm:cxn modelId="{99A34D7A-ED91-F243-B841-1823D63C4013}" type="presParOf" srcId="{BB001B41-B61D-DF4D-A547-AE4C8436B97D}" destId="{A06C3C12-CBF0-DC47-83FD-6A565F590C96}" srcOrd="0" destOrd="0" presId="urn:microsoft.com/office/officeart/2008/layout/HorizontalMultiLevelHierarchy"/>
    <dgm:cxn modelId="{35D4EC49-D6AB-1543-9A20-38DF92AC8100}" type="presParOf" srcId="{4DDF6FB6-CAF0-0645-BE48-B05470741CB6}" destId="{6C7D54AF-C2E3-024E-BA96-EB9ACFD4A3B0}" srcOrd="3" destOrd="0" presId="urn:microsoft.com/office/officeart/2008/layout/HorizontalMultiLevelHierarchy"/>
    <dgm:cxn modelId="{895CF344-D92B-4444-9261-F95384E69081}" type="presParOf" srcId="{6C7D54AF-C2E3-024E-BA96-EB9ACFD4A3B0}" destId="{FD080CD2-B376-9B46-A928-E5D8F59C173F}" srcOrd="0" destOrd="0" presId="urn:microsoft.com/office/officeart/2008/layout/HorizontalMultiLevelHierarchy"/>
    <dgm:cxn modelId="{A92CBD77-2F34-1643-B73C-5337D1700885}" type="presParOf" srcId="{6C7D54AF-C2E3-024E-BA96-EB9ACFD4A3B0}" destId="{03BC48EB-D7FD-DF4E-AFD1-0150639F775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r>
            <a:rPr lang="en-US" b="0" i="0" dirty="0"/>
            <a:t>Modelling &amp; Embeddings Generation</a:t>
          </a:r>
          <a:endParaRPr lang="en-US" dirty="0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endParaRPr lang="en-US" dirty="0"/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92B1F7-9614-4F7D-B2A6-D029E69DA55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3F0F29-4D86-4BF2-A06F-5C333FFAD5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Split Ratio: </a:t>
          </a:r>
          <a:r>
            <a:rPr lang="en-US" dirty="0"/>
            <a:t>80%, 10%, 10%</a:t>
          </a:r>
        </a:p>
      </dgm:t>
    </dgm:pt>
    <dgm:pt modelId="{C9336860-B52B-4A3A-8D72-AA2C340490C3}" type="parTrans" cxnId="{C7F5448E-6120-4FB7-B31C-2A575740C04D}">
      <dgm:prSet/>
      <dgm:spPr/>
      <dgm:t>
        <a:bodyPr/>
        <a:lstStyle/>
        <a:p>
          <a:endParaRPr lang="en-US"/>
        </a:p>
      </dgm:t>
    </dgm:pt>
    <dgm:pt modelId="{5E5A35FC-8944-471A-8EE9-93260543E839}" type="sibTrans" cxnId="{C7F5448E-6120-4FB7-B31C-2A575740C04D}">
      <dgm:prSet/>
      <dgm:spPr/>
      <dgm:t>
        <a:bodyPr/>
        <a:lstStyle/>
        <a:p>
          <a:endParaRPr lang="en-US"/>
        </a:p>
      </dgm:t>
    </dgm:pt>
    <dgm:pt modelId="{63293A29-4752-46F1-BF42-EA49B42DDA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Batch Size:</a:t>
          </a:r>
        </a:p>
        <a:p>
          <a:pPr>
            <a:lnSpc>
              <a:spcPct val="100000"/>
            </a:lnSpc>
          </a:pPr>
          <a:r>
            <a:rPr lang="en-US" dirty="0"/>
            <a:t>300</a:t>
          </a:r>
        </a:p>
      </dgm:t>
    </dgm:pt>
    <dgm:pt modelId="{C6460FE5-C491-42AA-86EC-44C02DA1BBC6}" type="parTrans" cxnId="{3BC9524B-165F-4A32-BBBB-B267E85EE685}">
      <dgm:prSet/>
      <dgm:spPr/>
      <dgm:t>
        <a:bodyPr/>
        <a:lstStyle/>
        <a:p>
          <a:endParaRPr lang="en-US"/>
        </a:p>
      </dgm:t>
    </dgm:pt>
    <dgm:pt modelId="{1F052345-8716-4E2E-8A73-715D103530FE}" type="sibTrans" cxnId="{3BC9524B-165F-4A32-BBBB-B267E85EE685}">
      <dgm:prSet/>
      <dgm:spPr/>
      <dgm:t>
        <a:bodyPr/>
        <a:lstStyle/>
        <a:p>
          <a:endParaRPr lang="en-US"/>
        </a:p>
      </dgm:t>
    </dgm:pt>
    <dgm:pt modelId="{FC908565-96F5-496F-847D-885A31B367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Epochs:</a:t>
          </a:r>
        </a:p>
        <a:p>
          <a:pPr>
            <a:lnSpc>
              <a:spcPct val="100000"/>
            </a:lnSpc>
          </a:pPr>
          <a:r>
            <a:rPr lang="en-US" dirty="0"/>
            <a:t>100</a:t>
          </a:r>
        </a:p>
      </dgm:t>
    </dgm:pt>
    <dgm:pt modelId="{0988B015-C140-4BDD-8590-FDF5860AE90F}" type="parTrans" cxnId="{F805575D-B614-4F8E-AE01-7E2611F1A75E}">
      <dgm:prSet/>
      <dgm:spPr/>
      <dgm:t>
        <a:bodyPr/>
        <a:lstStyle/>
        <a:p>
          <a:endParaRPr lang="en-US"/>
        </a:p>
      </dgm:t>
    </dgm:pt>
    <dgm:pt modelId="{5F3E07C7-3BB2-420A-A7E8-49068A623456}" type="sibTrans" cxnId="{F805575D-B614-4F8E-AE01-7E2611F1A75E}">
      <dgm:prSet/>
      <dgm:spPr/>
      <dgm:t>
        <a:bodyPr/>
        <a:lstStyle/>
        <a:p>
          <a:endParaRPr lang="en-US"/>
        </a:p>
      </dgm:t>
    </dgm:pt>
    <dgm:pt modelId="{8EE32A55-4A0B-4EC1-9157-A73F1B72E2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Optimizer:</a:t>
          </a:r>
        </a:p>
        <a:p>
          <a:pPr>
            <a:lnSpc>
              <a:spcPct val="100000"/>
            </a:lnSpc>
          </a:pPr>
          <a:r>
            <a:rPr lang="en-US" dirty="0"/>
            <a:t>Adam</a:t>
          </a:r>
        </a:p>
      </dgm:t>
    </dgm:pt>
    <dgm:pt modelId="{FA684006-3538-4ABF-AFEF-1CF63F876628}" type="parTrans" cxnId="{8D783902-C01F-42B5-A129-B9587FF6DAF1}">
      <dgm:prSet/>
      <dgm:spPr/>
      <dgm:t>
        <a:bodyPr/>
        <a:lstStyle/>
        <a:p>
          <a:endParaRPr lang="en-US"/>
        </a:p>
      </dgm:t>
    </dgm:pt>
    <dgm:pt modelId="{BEAA242F-EC5F-45CD-8636-41F426CD68FE}" type="sibTrans" cxnId="{8D783902-C01F-42B5-A129-B9587FF6DAF1}">
      <dgm:prSet/>
      <dgm:spPr/>
      <dgm:t>
        <a:bodyPr/>
        <a:lstStyle/>
        <a:p>
          <a:endParaRPr lang="en-US"/>
        </a:p>
      </dgm:t>
    </dgm:pt>
    <dgm:pt modelId="{F901814C-4477-4A84-AC33-785335FCF2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Loss Function: </a:t>
          </a:r>
          <a:r>
            <a:rPr lang="en-US" dirty="0"/>
            <a:t>Binary Cross Entropy</a:t>
          </a:r>
        </a:p>
      </dgm:t>
    </dgm:pt>
    <dgm:pt modelId="{705E051B-17BD-492E-82D7-4B893E92F572}" type="parTrans" cxnId="{80D95AB2-CF40-477A-A280-36DC650172B0}">
      <dgm:prSet/>
      <dgm:spPr/>
      <dgm:t>
        <a:bodyPr/>
        <a:lstStyle/>
        <a:p>
          <a:endParaRPr lang="en-US"/>
        </a:p>
      </dgm:t>
    </dgm:pt>
    <dgm:pt modelId="{2B6E43D7-CB00-423F-BC42-1B590855163E}" type="sibTrans" cxnId="{80D95AB2-CF40-477A-A280-36DC650172B0}">
      <dgm:prSet/>
      <dgm:spPr/>
      <dgm:t>
        <a:bodyPr/>
        <a:lstStyle/>
        <a:p>
          <a:endParaRPr lang="en-US"/>
        </a:p>
      </dgm:t>
    </dgm:pt>
    <dgm:pt modelId="{E849B9A7-8105-4EAA-88DA-A30415BF3C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Early Stopping Patience:</a:t>
          </a:r>
        </a:p>
        <a:p>
          <a:pPr>
            <a:lnSpc>
              <a:spcPct val="100000"/>
            </a:lnSpc>
          </a:pPr>
          <a:r>
            <a:rPr lang="en-US" dirty="0"/>
            <a:t>10</a:t>
          </a:r>
        </a:p>
      </dgm:t>
    </dgm:pt>
    <dgm:pt modelId="{97225A01-83B3-4692-9F23-CD59F5D8B57F}" type="parTrans" cxnId="{E2A8777B-D74E-41A0-8459-621283CB740D}">
      <dgm:prSet/>
      <dgm:spPr/>
      <dgm:t>
        <a:bodyPr/>
        <a:lstStyle/>
        <a:p>
          <a:endParaRPr lang="en-US"/>
        </a:p>
      </dgm:t>
    </dgm:pt>
    <dgm:pt modelId="{3DB72044-86FF-4E15-9170-6F46C90E9D1B}" type="sibTrans" cxnId="{E2A8777B-D74E-41A0-8459-621283CB740D}">
      <dgm:prSet/>
      <dgm:spPr/>
      <dgm:t>
        <a:bodyPr/>
        <a:lstStyle/>
        <a:p>
          <a:endParaRPr lang="en-US"/>
        </a:p>
      </dgm:t>
    </dgm:pt>
    <dgm:pt modelId="{7704E532-312A-46F9-A6D1-D7DCF0F1ED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Dropout Rate:</a:t>
          </a:r>
        </a:p>
        <a:p>
          <a:pPr>
            <a:lnSpc>
              <a:spcPct val="100000"/>
            </a:lnSpc>
          </a:pPr>
          <a:r>
            <a:rPr lang="en-US" dirty="0"/>
            <a:t>0.2</a:t>
          </a:r>
        </a:p>
      </dgm:t>
    </dgm:pt>
    <dgm:pt modelId="{108436A6-A320-423B-8D9F-D507EDB9037F}" type="parTrans" cxnId="{962456CC-3750-43A3-856A-D41C4C84566E}">
      <dgm:prSet/>
      <dgm:spPr/>
      <dgm:t>
        <a:bodyPr/>
        <a:lstStyle/>
        <a:p>
          <a:endParaRPr lang="en-US"/>
        </a:p>
      </dgm:t>
    </dgm:pt>
    <dgm:pt modelId="{1828FBC1-8051-4E29-BEE5-457665B1EFFC}" type="sibTrans" cxnId="{962456CC-3750-43A3-856A-D41C4C84566E}">
      <dgm:prSet/>
      <dgm:spPr/>
      <dgm:t>
        <a:bodyPr/>
        <a:lstStyle/>
        <a:p>
          <a:endParaRPr lang="en-US"/>
        </a:p>
      </dgm:t>
    </dgm:pt>
    <dgm:pt modelId="{F8FC1714-B394-4B21-88B7-D476C734F084}" type="pres">
      <dgm:prSet presAssocID="{D592B1F7-9614-4F7D-B2A6-D029E69DA559}" presName="root" presStyleCnt="0">
        <dgm:presLayoutVars>
          <dgm:dir/>
          <dgm:resizeHandles val="exact"/>
        </dgm:presLayoutVars>
      </dgm:prSet>
      <dgm:spPr/>
    </dgm:pt>
    <dgm:pt modelId="{33B7A894-F8A4-4726-A0B8-B1DC7E4ED39F}" type="pres">
      <dgm:prSet presAssocID="{863F0F29-4D86-4BF2-A06F-5C333FFAD54C}" presName="compNode" presStyleCnt="0"/>
      <dgm:spPr/>
    </dgm:pt>
    <dgm:pt modelId="{D3DD0DF5-8C61-48E2-B1FC-83A677FE539E}" type="pres">
      <dgm:prSet presAssocID="{863F0F29-4D86-4BF2-A06F-5C333FFAD54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3E6DA0AE-74B4-4687-8B98-688A962350C9}" type="pres">
      <dgm:prSet presAssocID="{863F0F29-4D86-4BF2-A06F-5C333FFAD54C}" presName="spaceRect" presStyleCnt="0"/>
      <dgm:spPr/>
    </dgm:pt>
    <dgm:pt modelId="{AD1DE730-0519-490F-8005-55CC74956860}" type="pres">
      <dgm:prSet presAssocID="{863F0F29-4D86-4BF2-A06F-5C333FFAD54C}" presName="textRect" presStyleLbl="revTx" presStyleIdx="0" presStyleCnt="7">
        <dgm:presLayoutVars>
          <dgm:chMax val="1"/>
          <dgm:chPref val="1"/>
        </dgm:presLayoutVars>
      </dgm:prSet>
      <dgm:spPr/>
    </dgm:pt>
    <dgm:pt modelId="{52001456-A36E-4951-9CB8-A0BDA037DB47}" type="pres">
      <dgm:prSet presAssocID="{5E5A35FC-8944-471A-8EE9-93260543E839}" presName="sibTrans" presStyleCnt="0"/>
      <dgm:spPr/>
    </dgm:pt>
    <dgm:pt modelId="{46AA9622-4AB6-400C-8B95-3FBD4A648603}" type="pres">
      <dgm:prSet presAssocID="{63293A29-4752-46F1-BF42-EA49B42DDA83}" presName="compNode" presStyleCnt="0"/>
      <dgm:spPr/>
    </dgm:pt>
    <dgm:pt modelId="{4587BCD1-7EF3-4602-B4F9-85AA23479918}" type="pres">
      <dgm:prSet presAssocID="{63293A29-4752-46F1-BF42-EA49B42DDA8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7A15DC5-17FB-49DB-9913-FD434C4D8832}" type="pres">
      <dgm:prSet presAssocID="{63293A29-4752-46F1-BF42-EA49B42DDA83}" presName="spaceRect" presStyleCnt="0"/>
      <dgm:spPr/>
    </dgm:pt>
    <dgm:pt modelId="{866CE192-1E9F-4112-8FE8-191FEC192A6D}" type="pres">
      <dgm:prSet presAssocID="{63293A29-4752-46F1-BF42-EA49B42DDA83}" presName="textRect" presStyleLbl="revTx" presStyleIdx="1" presStyleCnt="7">
        <dgm:presLayoutVars>
          <dgm:chMax val="1"/>
          <dgm:chPref val="1"/>
        </dgm:presLayoutVars>
      </dgm:prSet>
      <dgm:spPr/>
    </dgm:pt>
    <dgm:pt modelId="{D5915E05-CE15-499E-B7EF-2FC081353A1B}" type="pres">
      <dgm:prSet presAssocID="{1F052345-8716-4E2E-8A73-715D103530FE}" presName="sibTrans" presStyleCnt="0"/>
      <dgm:spPr/>
    </dgm:pt>
    <dgm:pt modelId="{FA16CC51-E168-452D-B38A-A714D90123C5}" type="pres">
      <dgm:prSet presAssocID="{FC908565-96F5-496F-847D-885A31B367AE}" presName="compNode" presStyleCnt="0"/>
      <dgm:spPr/>
    </dgm:pt>
    <dgm:pt modelId="{F44A5B46-C7D4-4580-965D-5777EE42D14A}" type="pres">
      <dgm:prSet presAssocID="{FC908565-96F5-496F-847D-885A31B367A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55E5748B-BB48-4A61-94F0-848E84225885}" type="pres">
      <dgm:prSet presAssocID="{FC908565-96F5-496F-847D-885A31B367AE}" presName="spaceRect" presStyleCnt="0"/>
      <dgm:spPr/>
    </dgm:pt>
    <dgm:pt modelId="{8DBF5309-021D-461C-B998-152D2717673A}" type="pres">
      <dgm:prSet presAssocID="{FC908565-96F5-496F-847D-885A31B367AE}" presName="textRect" presStyleLbl="revTx" presStyleIdx="2" presStyleCnt="7">
        <dgm:presLayoutVars>
          <dgm:chMax val="1"/>
          <dgm:chPref val="1"/>
        </dgm:presLayoutVars>
      </dgm:prSet>
      <dgm:spPr/>
    </dgm:pt>
    <dgm:pt modelId="{6A0710AB-EA74-414F-B856-B747CB84CE6E}" type="pres">
      <dgm:prSet presAssocID="{5F3E07C7-3BB2-420A-A7E8-49068A623456}" presName="sibTrans" presStyleCnt="0"/>
      <dgm:spPr/>
    </dgm:pt>
    <dgm:pt modelId="{EF21BA37-255B-4B8C-9340-ED78789426BE}" type="pres">
      <dgm:prSet presAssocID="{8EE32A55-4A0B-4EC1-9157-A73F1B72E2E5}" presName="compNode" presStyleCnt="0"/>
      <dgm:spPr/>
    </dgm:pt>
    <dgm:pt modelId="{C28917BD-A140-4616-B12E-03AFD1086565}" type="pres">
      <dgm:prSet presAssocID="{8EE32A55-4A0B-4EC1-9157-A73F1B72E2E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0672F34-7F30-4B86-94CB-2259F245A6C0}" type="pres">
      <dgm:prSet presAssocID="{8EE32A55-4A0B-4EC1-9157-A73F1B72E2E5}" presName="spaceRect" presStyleCnt="0"/>
      <dgm:spPr/>
    </dgm:pt>
    <dgm:pt modelId="{53B0E4FE-168E-47D2-92E1-7B387D371C00}" type="pres">
      <dgm:prSet presAssocID="{8EE32A55-4A0B-4EC1-9157-A73F1B72E2E5}" presName="textRect" presStyleLbl="revTx" presStyleIdx="3" presStyleCnt="7">
        <dgm:presLayoutVars>
          <dgm:chMax val="1"/>
          <dgm:chPref val="1"/>
        </dgm:presLayoutVars>
      </dgm:prSet>
      <dgm:spPr/>
    </dgm:pt>
    <dgm:pt modelId="{924040A7-014E-43A9-A4EC-D417355D108B}" type="pres">
      <dgm:prSet presAssocID="{BEAA242F-EC5F-45CD-8636-41F426CD68FE}" presName="sibTrans" presStyleCnt="0"/>
      <dgm:spPr/>
    </dgm:pt>
    <dgm:pt modelId="{CE9E6C5F-47C7-46CD-93D6-23EB2AF5D14E}" type="pres">
      <dgm:prSet presAssocID="{F901814C-4477-4A84-AC33-785335FCF293}" presName="compNode" presStyleCnt="0"/>
      <dgm:spPr/>
    </dgm:pt>
    <dgm:pt modelId="{9E010A70-2EA2-4C72-AFC5-148C978E6EA5}" type="pres">
      <dgm:prSet presAssocID="{F901814C-4477-4A84-AC33-785335FCF29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FA48F31-A465-40BC-8880-4F7FC09C27C7}" type="pres">
      <dgm:prSet presAssocID="{F901814C-4477-4A84-AC33-785335FCF293}" presName="spaceRect" presStyleCnt="0"/>
      <dgm:spPr/>
    </dgm:pt>
    <dgm:pt modelId="{C0F1CD8A-9C67-43C4-8152-E328DC94F5B3}" type="pres">
      <dgm:prSet presAssocID="{F901814C-4477-4A84-AC33-785335FCF293}" presName="textRect" presStyleLbl="revTx" presStyleIdx="4" presStyleCnt="7">
        <dgm:presLayoutVars>
          <dgm:chMax val="1"/>
          <dgm:chPref val="1"/>
        </dgm:presLayoutVars>
      </dgm:prSet>
      <dgm:spPr/>
    </dgm:pt>
    <dgm:pt modelId="{9AC0F752-B145-4DFD-8B62-948F640D3BF7}" type="pres">
      <dgm:prSet presAssocID="{2B6E43D7-CB00-423F-BC42-1B590855163E}" presName="sibTrans" presStyleCnt="0"/>
      <dgm:spPr/>
    </dgm:pt>
    <dgm:pt modelId="{E844FC1D-9295-4A78-8253-699ABA5E21D1}" type="pres">
      <dgm:prSet presAssocID="{E849B9A7-8105-4EAA-88DA-A30415BF3CC4}" presName="compNode" presStyleCnt="0"/>
      <dgm:spPr/>
    </dgm:pt>
    <dgm:pt modelId="{27182C13-F3A3-4529-9AB9-E7AB10B53775}" type="pres">
      <dgm:prSet presAssocID="{E849B9A7-8105-4EAA-88DA-A30415BF3CC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A5D1E86D-CEC3-489B-9929-930D16FC1F7D}" type="pres">
      <dgm:prSet presAssocID="{E849B9A7-8105-4EAA-88DA-A30415BF3CC4}" presName="spaceRect" presStyleCnt="0"/>
      <dgm:spPr/>
    </dgm:pt>
    <dgm:pt modelId="{3906E408-B357-43BF-A96B-92B328623FB9}" type="pres">
      <dgm:prSet presAssocID="{E849B9A7-8105-4EAA-88DA-A30415BF3CC4}" presName="textRect" presStyleLbl="revTx" presStyleIdx="5" presStyleCnt="7">
        <dgm:presLayoutVars>
          <dgm:chMax val="1"/>
          <dgm:chPref val="1"/>
        </dgm:presLayoutVars>
      </dgm:prSet>
      <dgm:spPr/>
    </dgm:pt>
    <dgm:pt modelId="{E8E8D4C0-F0AF-40F0-B5D2-58AB5B28D38B}" type="pres">
      <dgm:prSet presAssocID="{3DB72044-86FF-4E15-9170-6F46C90E9D1B}" presName="sibTrans" presStyleCnt="0"/>
      <dgm:spPr/>
    </dgm:pt>
    <dgm:pt modelId="{05C97B7D-ABB0-4296-9F09-1E0D79315181}" type="pres">
      <dgm:prSet presAssocID="{7704E532-312A-46F9-A6D1-D7DCF0F1EDA7}" presName="compNode" presStyleCnt="0"/>
      <dgm:spPr/>
    </dgm:pt>
    <dgm:pt modelId="{8878A757-F086-4A7A-8562-9F7F5532673D}" type="pres">
      <dgm:prSet presAssocID="{7704E532-312A-46F9-A6D1-D7DCF0F1EDA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F2A9E009-0F62-4828-A303-713013EAD3E8}" type="pres">
      <dgm:prSet presAssocID="{7704E532-312A-46F9-A6D1-D7DCF0F1EDA7}" presName="spaceRect" presStyleCnt="0"/>
      <dgm:spPr/>
    </dgm:pt>
    <dgm:pt modelId="{91B436D4-9341-4158-AAB1-B2E43515E456}" type="pres">
      <dgm:prSet presAssocID="{7704E532-312A-46F9-A6D1-D7DCF0F1EDA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CA4B800-A242-488B-B5EF-AC8660B8A906}" type="presOf" srcId="{863F0F29-4D86-4BF2-A06F-5C333FFAD54C}" destId="{AD1DE730-0519-490F-8005-55CC74956860}" srcOrd="0" destOrd="0" presId="urn:microsoft.com/office/officeart/2018/2/layout/IconLabelList"/>
    <dgm:cxn modelId="{8D783902-C01F-42B5-A129-B9587FF6DAF1}" srcId="{D592B1F7-9614-4F7D-B2A6-D029E69DA559}" destId="{8EE32A55-4A0B-4EC1-9157-A73F1B72E2E5}" srcOrd="3" destOrd="0" parTransId="{FA684006-3538-4ABF-AFEF-1CF63F876628}" sibTransId="{BEAA242F-EC5F-45CD-8636-41F426CD68FE}"/>
    <dgm:cxn modelId="{2EE5E302-5379-42A0-A507-7D9A2D3A7E5B}" type="presOf" srcId="{7704E532-312A-46F9-A6D1-D7DCF0F1EDA7}" destId="{91B436D4-9341-4158-AAB1-B2E43515E456}" srcOrd="0" destOrd="0" presId="urn:microsoft.com/office/officeart/2018/2/layout/IconLabelList"/>
    <dgm:cxn modelId="{3BC9524B-165F-4A32-BBBB-B267E85EE685}" srcId="{D592B1F7-9614-4F7D-B2A6-D029E69DA559}" destId="{63293A29-4752-46F1-BF42-EA49B42DDA83}" srcOrd="1" destOrd="0" parTransId="{C6460FE5-C491-42AA-86EC-44C02DA1BBC6}" sibTransId="{1F052345-8716-4E2E-8A73-715D103530FE}"/>
    <dgm:cxn modelId="{F805575D-B614-4F8E-AE01-7E2611F1A75E}" srcId="{D592B1F7-9614-4F7D-B2A6-D029E69DA559}" destId="{FC908565-96F5-496F-847D-885A31B367AE}" srcOrd="2" destOrd="0" parTransId="{0988B015-C140-4BDD-8590-FDF5860AE90F}" sibTransId="{5F3E07C7-3BB2-420A-A7E8-49068A623456}"/>
    <dgm:cxn modelId="{08C5C76E-AD64-4CA8-88F1-1841B3F6EAE0}" type="presOf" srcId="{E849B9A7-8105-4EAA-88DA-A30415BF3CC4}" destId="{3906E408-B357-43BF-A96B-92B328623FB9}" srcOrd="0" destOrd="0" presId="urn:microsoft.com/office/officeart/2018/2/layout/IconLabelList"/>
    <dgm:cxn modelId="{01F2166F-DAEA-4B9B-A996-3B04A9B7B197}" type="presOf" srcId="{63293A29-4752-46F1-BF42-EA49B42DDA83}" destId="{866CE192-1E9F-4112-8FE8-191FEC192A6D}" srcOrd="0" destOrd="0" presId="urn:microsoft.com/office/officeart/2018/2/layout/IconLabelList"/>
    <dgm:cxn modelId="{E2A8777B-D74E-41A0-8459-621283CB740D}" srcId="{D592B1F7-9614-4F7D-B2A6-D029E69DA559}" destId="{E849B9A7-8105-4EAA-88DA-A30415BF3CC4}" srcOrd="5" destOrd="0" parTransId="{97225A01-83B3-4692-9F23-CD59F5D8B57F}" sibTransId="{3DB72044-86FF-4E15-9170-6F46C90E9D1B}"/>
    <dgm:cxn modelId="{4E3EF280-E547-455A-A407-343151DDB90D}" type="presOf" srcId="{8EE32A55-4A0B-4EC1-9157-A73F1B72E2E5}" destId="{53B0E4FE-168E-47D2-92E1-7B387D371C00}" srcOrd="0" destOrd="0" presId="urn:microsoft.com/office/officeart/2018/2/layout/IconLabelList"/>
    <dgm:cxn modelId="{C7F5448E-6120-4FB7-B31C-2A575740C04D}" srcId="{D592B1F7-9614-4F7D-B2A6-D029E69DA559}" destId="{863F0F29-4D86-4BF2-A06F-5C333FFAD54C}" srcOrd="0" destOrd="0" parTransId="{C9336860-B52B-4A3A-8D72-AA2C340490C3}" sibTransId="{5E5A35FC-8944-471A-8EE9-93260543E839}"/>
    <dgm:cxn modelId="{80D95AB2-CF40-477A-A280-36DC650172B0}" srcId="{D592B1F7-9614-4F7D-B2A6-D029E69DA559}" destId="{F901814C-4477-4A84-AC33-785335FCF293}" srcOrd="4" destOrd="0" parTransId="{705E051B-17BD-492E-82D7-4B893E92F572}" sibTransId="{2B6E43D7-CB00-423F-BC42-1B590855163E}"/>
    <dgm:cxn modelId="{86DD32B4-E494-4F37-A226-AFCEFFD61A9B}" type="presOf" srcId="{F901814C-4477-4A84-AC33-785335FCF293}" destId="{C0F1CD8A-9C67-43C4-8152-E328DC94F5B3}" srcOrd="0" destOrd="0" presId="urn:microsoft.com/office/officeart/2018/2/layout/IconLabelList"/>
    <dgm:cxn modelId="{F20883B9-7A38-4016-96F8-AEC4533F8907}" type="presOf" srcId="{FC908565-96F5-496F-847D-885A31B367AE}" destId="{8DBF5309-021D-461C-B998-152D2717673A}" srcOrd="0" destOrd="0" presId="urn:microsoft.com/office/officeart/2018/2/layout/IconLabelList"/>
    <dgm:cxn modelId="{8437ACC9-D1D1-41D2-9F6E-E42C983B6840}" type="presOf" srcId="{D592B1F7-9614-4F7D-B2A6-D029E69DA559}" destId="{F8FC1714-B394-4B21-88B7-D476C734F084}" srcOrd="0" destOrd="0" presId="urn:microsoft.com/office/officeart/2018/2/layout/IconLabelList"/>
    <dgm:cxn modelId="{962456CC-3750-43A3-856A-D41C4C84566E}" srcId="{D592B1F7-9614-4F7D-B2A6-D029E69DA559}" destId="{7704E532-312A-46F9-A6D1-D7DCF0F1EDA7}" srcOrd="6" destOrd="0" parTransId="{108436A6-A320-423B-8D9F-D507EDB9037F}" sibTransId="{1828FBC1-8051-4E29-BEE5-457665B1EFFC}"/>
    <dgm:cxn modelId="{00115873-35FE-424C-A889-8951ADA83443}" type="presParOf" srcId="{F8FC1714-B394-4B21-88B7-D476C734F084}" destId="{33B7A894-F8A4-4726-A0B8-B1DC7E4ED39F}" srcOrd="0" destOrd="0" presId="urn:microsoft.com/office/officeart/2018/2/layout/IconLabelList"/>
    <dgm:cxn modelId="{805CB530-003B-4DEA-9442-CB3FDF777E5D}" type="presParOf" srcId="{33B7A894-F8A4-4726-A0B8-B1DC7E4ED39F}" destId="{D3DD0DF5-8C61-48E2-B1FC-83A677FE539E}" srcOrd="0" destOrd="0" presId="urn:microsoft.com/office/officeart/2018/2/layout/IconLabelList"/>
    <dgm:cxn modelId="{5D75A7A9-FA27-4778-9DE9-29510F6F904C}" type="presParOf" srcId="{33B7A894-F8A4-4726-A0B8-B1DC7E4ED39F}" destId="{3E6DA0AE-74B4-4687-8B98-688A962350C9}" srcOrd="1" destOrd="0" presId="urn:microsoft.com/office/officeart/2018/2/layout/IconLabelList"/>
    <dgm:cxn modelId="{D628B909-C2B9-4963-A216-FB457FFD0D7A}" type="presParOf" srcId="{33B7A894-F8A4-4726-A0B8-B1DC7E4ED39F}" destId="{AD1DE730-0519-490F-8005-55CC74956860}" srcOrd="2" destOrd="0" presId="urn:microsoft.com/office/officeart/2018/2/layout/IconLabelList"/>
    <dgm:cxn modelId="{10EF1771-E4C9-4114-B8C0-4AB9D90C6BC7}" type="presParOf" srcId="{F8FC1714-B394-4B21-88B7-D476C734F084}" destId="{52001456-A36E-4951-9CB8-A0BDA037DB47}" srcOrd="1" destOrd="0" presId="urn:microsoft.com/office/officeart/2018/2/layout/IconLabelList"/>
    <dgm:cxn modelId="{3164D2BA-AB85-406C-88C8-81727105B8D4}" type="presParOf" srcId="{F8FC1714-B394-4B21-88B7-D476C734F084}" destId="{46AA9622-4AB6-400C-8B95-3FBD4A648603}" srcOrd="2" destOrd="0" presId="urn:microsoft.com/office/officeart/2018/2/layout/IconLabelList"/>
    <dgm:cxn modelId="{5082CA6D-BE80-4648-874B-0B680D470A6F}" type="presParOf" srcId="{46AA9622-4AB6-400C-8B95-3FBD4A648603}" destId="{4587BCD1-7EF3-4602-B4F9-85AA23479918}" srcOrd="0" destOrd="0" presId="urn:microsoft.com/office/officeart/2018/2/layout/IconLabelList"/>
    <dgm:cxn modelId="{6433C249-CC64-468A-A06D-19BD677EC4B0}" type="presParOf" srcId="{46AA9622-4AB6-400C-8B95-3FBD4A648603}" destId="{67A15DC5-17FB-49DB-9913-FD434C4D8832}" srcOrd="1" destOrd="0" presId="urn:microsoft.com/office/officeart/2018/2/layout/IconLabelList"/>
    <dgm:cxn modelId="{11D09C53-27E7-4B0B-8B38-1A03B2B93693}" type="presParOf" srcId="{46AA9622-4AB6-400C-8B95-3FBD4A648603}" destId="{866CE192-1E9F-4112-8FE8-191FEC192A6D}" srcOrd="2" destOrd="0" presId="urn:microsoft.com/office/officeart/2018/2/layout/IconLabelList"/>
    <dgm:cxn modelId="{AAF3592C-80D6-4D2B-9856-88FBF27DD4AC}" type="presParOf" srcId="{F8FC1714-B394-4B21-88B7-D476C734F084}" destId="{D5915E05-CE15-499E-B7EF-2FC081353A1B}" srcOrd="3" destOrd="0" presId="urn:microsoft.com/office/officeart/2018/2/layout/IconLabelList"/>
    <dgm:cxn modelId="{5E6F46A8-37E2-4E5F-9A24-B762DEC076C3}" type="presParOf" srcId="{F8FC1714-B394-4B21-88B7-D476C734F084}" destId="{FA16CC51-E168-452D-B38A-A714D90123C5}" srcOrd="4" destOrd="0" presId="urn:microsoft.com/office/officeart/2018/2/layout/IconLabelList"/>
    <dgm:cxn modelId="{2E4A8FE0-8D4A-434E-B5FC-08BE8947E1D9}" type="presParOf" srcId="{FA16CC51-E168-452D-B38A-A714D90123C5}" destId="{F44A5B46-C7D4-4580-965D-5777EE42D14A}" srcOrd="0" destOrd="0" presId="urn:microsoft.com/office/officeart/2018/2/layout/IconLabelList"/>
    <dgm:cxn modelId="{67D52103-3F8E-499F-8356-A36C39E20F28}" type="presParOf" srcId="{FA16CC51-E168-452D-B38A-A714D90123C5}" destId="{55E5748B-BB48-4A61-94F0-848E84225885}" srcOrd="1" destOrd="0" presId="urn:microsoft.com/office/officeart/2018/2/layout/IconLabelList"/>
    <dgm:cxn modelId="{718DCA5B-457A-4AED-84A4-FD6F91E853AE}" type="presParOf" srcId="{FA16CC51-E168-452D-B38A-A714D90123C5}" destId="{8DBF5309-021D-461C-B998-152D2717673A}" srcOrd="2" destOrd="0" presId="urn:microsoft.com/office/officeart/2018/2/layout/IconLabelList"/>
    <dgm:cxn modelId="{294078D0-06D0-4ECD-8EE8-37BE03EDE869}" type="presParOf" srcId="{F8FC1714-B394-4B21-88B7-D476C734F084}" destId="{6A0710AB-EA74-414F-B856-B747CB84CE6E}" srcOrd="5" destOrd="0" presId="urn:microsoft.com/office/officeart/2018/2/layout/IconLabelList"/>
    <dgm:cxn modelId="{29EFC277-93A7-4D30-AE05-CAE2BF4E127B}" type="presParOf" srcId="{F8FC1714-B394-4B21-88B7-D476C734F084}" destId="{EF21BA37-255B-4B8C-9340-ED78789426BE}" srcOrd="6" destOrd="0" presId="urn:microsoft.com/office/officeart/2018/2/layout/IconLabelList"/>
    <dgm:cxn modelId="{B20C6806-5DAD-4185-9289-A74B4C77D046}" type="presParOf" srcId="{EF21BA37-255B-4B8C-9340-ED78789426BE}" destId="{C28917BD-A140-4616-B12E-03AFD1086565}" srcOrd="0" destOrd="0" presId="urn:microsoft.com/office/officeart/2018/2/layout/IconLabelList"/>
    <dgm:cxn modelId="{228A4EA7-C434-4EE3-9881-642100A64CB6}" type="presParOf" srcId="{EF21BA37-255B-4B8C-9340-ED78789426BE}" destId="{A0672F34-7F30-4B86-94CB-2259F245A6C0}" srcOrd="1" destOrd="0" presId="urn:microsoft.com/office/officeart/2018/2/layout/IconLabelList"/>
    <dgm:cxn modelId="{C5A1428D-E6C4-41B4-BB47-C28AB24B03FC}" type="presParOf" srcId="{EF21BA37-255B-4B8C-9340-ED78789426BE}" destId="{53B0E4FE-168E-47D2-92E1-7B387D371C00}" srcOrd="2" destOrd="0" presId="urn:microsoft.com/office/officeart/2018/2/layout/IconLabelList"/>
    <dgm:cxn modelId="{BAE30ACC-F3C4-49AC-8B81-E462FFCCE359}" type="presParOf" srcId="{F8FC1714-B394-4B21-88B7-D476C734F084}" destId="{924040A7-014E-43A9-A4EC-D417355D108B}" srcOrd="7" destOrd="0" presId="urn:microsoft.com/office/officeart/2018/2/layout/IconLabelList"/>
    <dgm:cxn modelId="{265D8B65-FA6F-449B-AE66-E6C711F44DFA}" type="presParOf" srcId="{F8FC1714-B394-4B21-88B7-D476C734F084}" destId="{CE9E6C5F-47C7-46CD-93D6-23EB2AF5D14E}" srcOrd="8" destOrd="0" presId="urn:microsoft.com/office/officeart/2018/2/layout/IconLabelList"/>
    <dgm:cxn modelId="{72AA412F-D3B5-42D2-9006-14E5574D9220}" type="presParOf" srcId="{CE9E6C5F-47C7-46CD-93D6-23EB2AF5D14E}" destId="{9E010A70-2EA2-4C72-AFC5-148C978E6EA5}" srcOrd="0" destOrd="0" presId="urn:microsoft.com/office/officeart/2018/2/layout/IconLabelList"/>
    <dgm:cxn modelId="{45B0A5A9-FDF0-42D4-8364-269623B8F4A1}" type="presParOf" srcId="{CE9E6C5F-47C7-46CD-93D6-23EB2AF5D14E}" destId="{DFA48F31-A465-40BC-8880-4F7FC09C27C7}" srcOrd="1" destOrd="0" presId="urn:microsoft.com/office/officeart/2018/2/layout/IconLabelList"/>
    <dgm:cxn modelId="{01EFA370-1F6D-4252-B0E1-0A3B1D79C6C4}" type="presParOf" srcId="{CE9E6C5F-47C7-46CD-93D6-23EB2AF5D14E}" destId="{C0F1CD8A-9C67-43C4-8152-E328DC94F5B3}" srcOrd="2" destOrd="0" presId="urn:microsoft.com/office/officeart/2018/2/layout/IconLabelList"/>
    <dgm:cxn modelId="{F6A40849-C258-40D5-8C01-0530BA36F4BE}" type="presParOf" srcId="{F8FC1714-B394-4B21-88B7-D476C734F084}" destId="{9AC0F752-B145-4DFD-8B62-948F640D3BF7}" srcOrd="9" destOrd="0" presId="urn:microsoft.com/office/officeart/2018/2/layout/IconLabelList"/>
    <dgm:cxn modelId="{1A9ECF29-65C3-426D-A335-ACA2C228078C}" type="presParOf" srcId="{F8FC1714-B394-4B21-88B7-D476C734F084}" destId="{E844FC1D-9295-4A78-8253-699ABA5E21D1}" srcOrd="10" destOrd="0" presId="urn:microsoft.com/office/officeart/2018/2/layout/IconLabelList"/>
    <dgm:cxn modelId="{D43AB88B-E352-483F-93B9-BEF4CE97EF77}" type="presParOf" srcId="{E844FC1D-9295-4A78-8253-699ABA5E21D1}" destId="{27182C13-F3A3-4529-9AB9-E7AB10B53775}" srcOrd="0" destOrd="0" presId="urn:microsoft.com/office/officeart/2018/2/layout/IconLabelList"/>
    <dgm:cxn modelId="{AF218670-1AA9-4796-933B-4FB6DC354C6A}" type="presParOf" srcId="{E844FC1D-9295-4A78-8253-699ABA5E21D1}" destId="{A5D1E86D-CEC3-489B-9929-930D16FC1F7D}" srcOrd="1" destOrd="0" presId="urn:microsoft.com/office/officeart/2018/2/layout/IconLabelList"/>
    <dgm:cxn modelId="{CFBBF5CF-5A40-440F-9C4C-6E7A06AB58DF}" type="presParOf" srcId="{E844FC1D-9295-4A78-8253-699ABA5E21D1}" destId="{3906E408-B357-43BF-A96B-92B328623FB9}" srcOrd="2" destOrd="0" presId="urn:microsoft.com/office/officeart/2018/2/layout/IconLabelList"/>
    <dgm:cxn modelId="{DEFE017E-DC0A-416F-B474-6A87BDC6EF03}" type="presParOf" srcId="{F8FC1714-B394-4B21-88B7-D476C734F084}" destId="{E8E8D4C0-F0AF-40F0-B5D2-58AB5B28D38B}" srcOrd="11" destOrd="0" presId="urn:microsoft.com/office/officeart/2018/2/layout/IconLabelList"/>
    <dgm:cxn modelId="{497CB81A-98C5-48DE-8007-28AA197587D7}" type="presParOf" srcId="{F8FC1714-B394-4B21-88B7-D476C734F084}" destId="{05C97B7D-ABB0-4296-9F09-1E0D79315181}" srcOrd="12" destOrd="0" presId="urn:microsoft.com/office/officeart/2018/2/layout/IconLabelList"/>
    <dgm:cxn modelId="{B896CECE-B6A1-4DFC-A7D2-F595F335F227}" type="presParOf" srcId="{05C97B7D-ABB0-4296-9F09-1E0D79315181}" destId="{8878A757-F086-4A7A-8562-9F7F5532673D}" srcOrd="0" destOrd="0" presId="urn:microsoft.com/office/officeart/2018/2/layout/IconLabelList"/>
    <dgm:cxn modelId="{D43DC44D-109B-432F-8D1C-3862A93A9118}" type="presParOf" srcId="{05C97B7D-ABB0-4296-9F09-1E0D79315181}" destId="{F2A9E009-0F62-4828-A303-713013EAD3E8}" srcOrd="1" destOrd="0" presId="urn:microsoft.com/office/officeart/2018/2/layout/IconLabelList"/>
    <dgm:cxn modelId="{87A8A4A4-2276-424E-A619-4B46FF161566}" type="presParOf" srcId="{05C97B7D-ABB0-4296-9F09-1E0D79315181}" destId="{91B436D4-9341-4158-AAB1-B2E43515E45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9795569-2634-4874-8E0B-B878D66BB324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8B8CA3-48D4-4BBE-9997-5431003A5594}">
      <dgm:prSet/>
      <dgm:spPr/>
      <dgm:t>
        <a:bodyPr/>
        <a:lstStyle/>
        <a:p>
          <a:r>
            <a:rPr lang="en-US" b="0" i="0" dirty="0"/>
            <a:t>Learning Rate</a:t>
          </a:r>
          <a:endParaRPr lang="en-US" dirty="0"/>
        </a:p>
      </dgm:t>
    </dgm:pt>
    <dgm:pt modelId="{88F08E51-8B75-4EBF-8FE3-0A50B3964FA6}" type="parTrans" cxnId="{A62789D1-2C04-4ECC-9E9A-8D9113D7AC96}">
      <dgm:prSet/>
      <dgm:spPr/>
      <dgm:t>
        <a:bodyPr/>
        <a:lstStyle/>
        <a:p>
          <a:endParaRPr lang="en-US"/>
        </a:p>
      </dgm:t>
    </dgm:pt>
    <dgm:pt modelId="{242C7A3C-B7E0-4CCA-9F25-58DC5DBDCE17}" type="sibTrans" cxnId="{A62789D1-2C04-4ECC-9E9A-8D9113D7AC96}">
      <dgm:prSet/>
      <dgm:spPr/>
      <dgm:t>
        <a:bodyPr/>
        <a:lstStyle/>
        <a:p>
          <a:endParaRPr lang="en-US"/>
        </a:p>
      </dgm:t>
    </dgm:pt>
    <dgm:pt modelId="{D8CCEB2A-9E41-4502-9234-665CA910EFDA}">
      <dgm:prSet/>
      <dgm:spPr/>
      <dgm:t>
        <a:bodyPr/>
        <a:lstStyle/>
        <a:p>
          <a:r>
            <a:rPr lang="en-US" b="0" i="0"/>
            <a:t>Dropout</a:t>
          </a:r>
          <a:endParaRPr lang="en-US"/>
        </a:p>
      </dgm:t>
    </dgm:pt>
    <dgm:pt modelId="{28FE0469-CA22-4BF9-A800-4B800A166BF2}" type="parTrans" cxnId="{1A33FFB1-0F64-422A-967B-BECA1264A3AD}">
      <dgm:prSet/>
      <dgm:spPr/>
      <dgm:t>
        <a:bodyPr/>
        <a:lstStyle/>
        <a:p>
          <a:endParaRPr lang="en-US"/>
        </a:p>
      </dgm:t>
    </dgm:pt>
    <dgm:pt modelId="{7D846838-DAE2-4257-961D-F93823096026}" type="sibTrans" cxnId="{1A33FFB1-0F64-422A-967B-BECA1264A3AD}">
      <dgm:prSet/>
      <dgm:spPr/>
      <dgm:t>
        <a:bodyPr/>
        <a:lstStyle/>
        <a:p>
          <a:endParaRPr lang="en-US"/>
        </a:p>
      </dgm:t>
    </dgm:pt>
    <dgm:pt modelId="{B93DB460-7CA2-4F82-9BA0-F87179183FAE}">
      <dgm:prSet/>
      <dgm:spPr/>
      <dgm:t>
        <a:bodyPr/>
        <a:lstStyle/>
        <a:p>
          <a:r>
            <a:rPr lang="en-US" b="0" i="0"/>
            <a:t>Batch Normalization</a:t>
          </a:r>
          <a:endParaRPr lang="en-US"/>
        </a:p>
      </dgm:t>
    </dgm:pt>
    <dgm:pt modelId="{E7DEFB91-CE96-49E0-8279-793D2BEE84FD}" type="parTrans" cxnId="{6364ED07-8CEB-413D-B1B4-45B974FC9058}">
      <dgm:prSet/>
      <dgm:spPr/>
      <dgm:t>
        <a:bodyPr/>
        <a:lstStyle/>
        <a:p>
          <a:endParaRPr lang="en-US"/>
        </a:p>
      </dgm:t>
    </dgm:pt>
    <dgm:pt modelId="{BA76F7BE-B3AF-4B54-889C-E30727BA88D4}" type="sibTrans" cxnId="{6364ED07-8CEB-413D-B1B4-45B974FC9058}">
      <dgm:prSet/>
      <dgm:spPr/>
      <dgm:t>
        <a:bodyPr/>
        <a:lstStyle/>
        <a:p>
          <a:endParaRPr lang="en-US"/>
        </a:p>
      </dgm:t>
    </dgm:pt>
    <dgm:pt modelId="{5E4A89A3-20C2-B94F-9C3B-F08F103103C4}" type="pres">
      <dgm:prSet presAssocID="{A9795569-2634-4874-8E0B-B878D66BB32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FEAE9C-36AD-8343-8199-B4982A35F3F2}" type="pres">
      <dgm:prSet presAssocID="{508B8CA3-48D4-4BBE-9997-5431003A5594}" presName="root" presStyleCnt="0"/>
      <dgm:spPr/>
    </dgm:pt>
    <dgm:pt modelId="{58196B73-F60B-5849-BBB6-59255DE87FF2}" type="pres">
      <dgm:prSet presAssocID="{508B8CA3-48D4-4BBE-9997-5431003A5594}" presName="rootComposite" presStyleCnt="0"/>
      <dgm:spPr/>
    </dgm:pt>
    <dgm:pt modelId="{BA6CBF8B-3254-C042-990A-1BFE0F7E13C6}" type="pres">
      <dgm:prSet presAssocID="{508B8CA3-48D4-4BBE-9997-5431003A5594}" presName="rootText" presStyleLbl="node1" presStyleIdx="0" presStyleCnt="3"/>
      <dgm:spPr/>
    </dgm:pt>
    <dgm:pt modelId="{1FF72E73-BD3D-114E-AF15-D7E25EC9890C}" type="pres">
      <dgm:prSet presAssocID="{508B8CA3-48D4-4BBE-9997-5431003A5594}" presName="rootConnector" presStyleLbl="node1" presStyleIdx="0" presStyleCnt="3"/>
      <dgm:spPr/>
    </dgm:pt>
    <dgm:pt modelId="{FAD012B8-CBB0-AA4A-9AB2-2E3D5DAF8FFF}" type="pres">
      <dgm:prSet presAssocID="{508B8CA3-48D4-4BBE-9997-5431003A5594}" presName="childShape" presStyleCnt="0"/>
      <dgm:spPr/>
    </dgm:pt>
    <dgm:pt modelId="{FDA5C36A-A33C-A24B-87C0-BB077AA7E525}" type="pres">
      <dgm:prSet presAssocID="{D8CCEB2A-9E41-4502-9234-665CA910EFDA}" presName="root" presStyleCnt="0"/>
      <dgm:spPr/>
    </dgm:pt>
    <dgm:pt modelId="{BC7958A7-948B-584A-8F3C-4BEA064B21F5}" type="pres">
      <dgm:prSet presAssocID="{D8CCEB2A-9E41-4502-9234-665CA910EFDA}" presName="rootComposite" presStyleCnt="0"/>
      <dgm:spPr/>
    </dgm:pt>
    <dgm:pt modelId="{2AD1B1C0-5C6F-FE41-A38E-0D9DDF9D6108}" type="pres">
      <dgm:prSet presAssocID="{D8CCEB2A-9E41-4502-9234-665CA910EFDA}" presName="rootText" presStyleLbl="node1" presStyleIdx="1" presStyleCnt="3"/>
      <dgm:spPr/>
    </dgm:pt>
    <dgm:pt modelId="{231DB5EE-C0E6-F649-BA11-D91B532C16CF}" type="pres">
      <dgm:prSet presAssocID="{D8CCEB2A-9E41-4502-9234-665CA910EFDA}" presName="rootConnector" presStyleLbl="node1" presStyleIdx="1" presStyleCnt="3"/>
      <dgm:spPr/>
    </dgm:pt>
    <dgm:pt modelId="{DC41EACE-1734-EA4A-8874-9323D30B7435}" type="pres">
      <dgm:prSet presAssocID="{D8CCEB2A-9E41-4502-9234-665CA910EFDA}" presName="childShape" presStyleCnt="0"/>
      <dgm:spPr/>
    </dgm:pt>
    <dgm:pt modelId="{6B25BAD5-677A-A342-AB27-6DDFE988292E}" type="pres">
      <dgm:prSet presAssocID="{B93DB460-7CA2-4F82-9BA0-F87179183FAE}" presName="root" presStyleCnt="0"/>
      <dgm:spPr/>
    </dgm:pt>
    <dgm:pt modelId="{8BBDF296-BF8C-2649-B614-94977D5D4F3E}" type="pres">
      <dgm:prSet presAssocID="{B93DB460-7CA2-4F82-9BA0-F87179183FAE}" presName="rootComposite" presStyleCnt="0"/>
      <dgm:spPr/>
    </dgm:pt>
    <dgm:pt modelId="{AB762B99-8C5D-8E4E-B76C-E7FC82505786}" type="pres">
      <dgm:prSet presAssocID="{B93DB460-7CA2-4F82-9BA0-F87179183FAE}" presName="rootText" presStyleLbl="node1" presStyleIdx="2" presStyleCnt="3"/>
      <dgm:spPr/>
    </dgm:pt>
    <dgm:pt modelId="{62DB3E6C-112A-3745-96AC-4C7AAAB8B0C3}" type="pres">
      <dgm:prSet presAssocID="{B93DB460-7CA2-4F82-9BA0-F87179183FAE}" presName="rootConnector" presStyleLbl="node1" presStyleIdx="2" presStyleCnt="3"/>
      <dgm:spPr/>
    </dgm:pt>
    <dgm:pt modelId="{05AA9BBD-E422-0C4F-A06A-7E3978EF9486}" type="pres">
      <dgm:prSet presAssocID="{B93DB460-7CA2-4F82-9BA0-F87179183FAE}" presName="childShape" presStyleCnt="0"/>
      <dgm:spPr/>
    </dgm:pt>
  </dgm:ptLst>
  <dgm:cxnLst>
    <dgm:cxn modelId="{6364ED07-8CEB-413D-B1B4-45B974FC9058}" srcId="{A9795569-2634-4874-8E0B-B878D66BB324}" destId="{B93DB460-7CA2-4F82-9BA0-F87179183FAE}" srcOrd="2" destOrd="0" parTransId="{E7DEFB91-CE96-49E0-8279-793D2BEE84FD}" sibTransId="{BA76F7BE-B3AF-4B54-889C-E30727BA88D4}"/>
    <dgm:cxn modelId="{6ADF375B-C545-E04C-9E7E-E074CE1449A7}" type="presOf" srcId="{D8CCEB2A-9E41-4502-9234-665CA910EFDA}" destId="{2AD1B1C0-5C6F-FE41-A38E-0D9DDF9D6108}" srcOrd="0" destOrd="0" presId="urn:microsoft.com/office/officeart/2005/8/layout/hierarchy3"/>
    <dgm:cxn modelId="{44A07F68-D6B8-B442-9F15-E099E4ACAEDB}" type="presOf" srcId="{B93DB460-7CA2-4F82-9BA0-F87179183FAE}" destId="{AB762B99-8C5D-8E4E-B76C-E7FC82505786}" srcOrd="0" destOrd="0" presId="urn:microsoft.com/office/officeart/2005/8/layout/hierarchy3"/>
    <dgm:cxn modelId="{17DB2B90-2350-ED43-AAB0-B6C1A161D389}" type="presOf" srcId="{508B8CA3-48D4-4BBE-9997-5431003A5594}" destId="{1FF72E73-BD3D-114E-AF15-D7E25EC9890C}" srcOrd="1" destOrd="0" presId="urn:microsoft.com/office/officeart/2005/8/layout/hierarchy3"/>
    <dgm:cxn modelId="{C9262EAF-7447-2A4A-AED8-87ABAEFB8790}" type="presOf" srcId="{B93DB460-7CA2-4F82-9BA0-F87179183FAE}" destId="{62DB3E6C-112A-3745-96AC-4C7AAAB8B0C3}" srcOrd="1" destOrd="0" presId="urn:microsoft.com/office/officeart/2005/8/layout/hierarchy3"/>
    <dgm:cxn modelId="{1A33FFB1-0F64-422A-967B-BECA1264A3AD}" srcId="{A9795569-2634-4874-8E0B-B878D66BB324}" destId="{D8CCEB2A-9E41-4502-9234-665CA910EFDA}" srcOrd="1" destOrd="0" parTransId="{28FE0469-CA22-4BF9-A800-4B800A166BF2}" sibTransId="{7D846838-DAE2-4257-961D-F93823096026}"/>
    <dgm:cxn modelId="{603FDAB6-8DFA-0340-8E45-A080C35D313A}" type="presOf" srcId="{A9795569-2634-4874-8E0B-B878D66BB324}" destId="{5E4A89A3-20C2-B94F-9C3B-F08F103103C4}" srcOrd="0" destOrd="0" presId="urn:microsoft.com/office/officeart/2005/8/layout/hierarchy3"/>
    <dgm:cxn modelId="{DC6E5CCD-9FA4-6248-AAB1-54D630FD6B96}" type="presOf" srcId="{508B8CA3-48D4-4BBE-9997-5431003A5594}" destId="{BA6CBF8B-3254-C042-990A-1BFE0F7E13C6}" srcOrd="0" destOrd="0" presId="urn:microsoft.com/office/officeart/2005/8/layout/hierarchy3"/>
    <dgm:cxn modelId="{A62789D1-2C04-4ECC-9E9A-8D9113D7AC96}" srcId="{A9795569-2634-4874-8E0B-B878D66BB324}" destId="{508B8CA3-48D4-4BBE-9997-5431003A5594}" srcOrd="0" destOrd="0" parTransId="{88F08E51-8B75-4EBF-8FE3-0A50B3964FA6}" sibTransId="{242C7A3C-B7E0-4CCA-9F25-58DC5DBDCE17}"/>
    <dgm:cxn modelId="{588C2ED2-BEDF-3F48-87EC-E4D67C7199AB}" type="presOf" srcId="{D8CCEB2A-9E41-4502-9234-665CA910EFDA}" destId="{231DB5EE-C0E6-F649-BA11-D91B532C16CF}" srcOrd="1" destOrd="0" presId="urn:microsoft.com/office/officeart/2005/8/layout/hierarchy3"/>
    <dgm:cxn modelId="{F88E6DDF-40C7-3541-A4B4-6BE682EF4F9D}" type="presParOf" srcId="{5E4A89A3-20C2-B94F-9C3B-F08F103103C4}" destId="{99FEAE9C-36AD-8343-8199-B4982A35F3F2}" srcOrd="0" destOrd="0" presId="urn:microsoft.com/office/officeart/2005/8/layout/hierarchy3"/>
    <dgm:cxn modelId="{5DCC1059-3895-254B-8F49-068672C01E08}" type="presParOf" srcId="{99FEAE9C-36AD-8343-8199-B4982A35F3F2}" destId="{58196B73-F60B-5849-BBB6-59255DE87FF2}" srcOrd="0" destOrd="0" presId="urn:microsoft.com/office/officeart/2005/8/layout/hierarchy3"/>
    <dgm:cxn modelId="{0A123B42-B9F8-DD4F-8579-ADF4D04D6A42}" type="presParOf" srcId="{58196B73-F60B-5849-BBB6-59255DE87FF2}" destId="{BA6CBF8B-3254-C042-990A-1BFE0F7E13C6}" srcOrd="0" destOrd="0" presId="urn:microsoft.com/office/officeart/2005/8/layout/hierarchy3"/>
    <dgm:cxn modelId="{D59CC1E8-5FB1-4D40-BA04-D544856F5B94}" type="presParOf" srcId="{58196B73-F60B-5849-BBB6-59255DE87FF2}" destId="{1FF72E73-BD3D-114E-AF15-D7E25EC9890C}" srcOrd="1" destOrd="0" presId="urn:microsoft.com/office/officeart/2005/8/layout/hierarchy3"/>
    <dgm:cxn modelId="{8D12966A-79B9-5A47-9F47-D7917709B7EE}" type="presParOf" srcId="{99FEAE9C-36AD-8343-8199-B4982A35F3F2}" destId="{FAD012B8-CBB0-AA4A-9AB2-2E3D5DAF8FFF}" srcOrd="1" destOrd="0" presId="urn:microsoft.com/office/officeart/2005/8/layout/hierarchy3"/>
    <dgm:cxn modelId="{B6541E11-DEF9-2D42-BA08-2B0F60B8F613}" type="presParOf" srcId="{5E4A89A3-20C2-B94F-9C3B-F08F103103C4}" destId="{FDA5C36A-A33C-A24B-87C0-BB077AA7E525}" srcOrd="1" destOrd="0" presId="urn:microsoft.com/office/officeart/2005/8/layout/hierarchy3"/>
    <dgm:cxn modelId="{EC571B03-DE06-7C4B-8E1E-CA31570690A5}" type="presParOf" srcId="{FDA5C36A-A33C-A24B-87C0-BB077AA7E525}" destId="{BC7958A7-948B-584A-8F3C-4BEA064B21F5}" srcOrd="0" destOrd="0" presId="urn:microsoft.com/office/officeart/2005/8/layout/hierarchy3"/>
    <dgm:cxn modelId="{9107C0D1-4F54-F745-9544-0C70EB254A02}" type="presParOf" srcId="{BC7958A7-948B-584A-8F3C-4BEA064B21F5}" destId="{2AD1B1C0-5C6F-FE41-A38E-0D9DDF9D6108}" srcOrd="0" destOrd="0" presId="urn:microsoft.com/office/officeart/2005/8/layout/hierarchy3"/>
    <dgm:cxn modelId="{84C17591-D151-954F-8E09-7CECA7E95330}" type="presParOf" srcId="{BC7958A7-948B-584A-8F3C-4BEA064B21F5}" destId="{231DB5EE-C0E6-F649-BA11-D91B532C16CF}" srcOrd="1" destOrd="0" presId="urn:microsoft.com/office/officeart/2005/8/layout/hierarchy3"/>
    <dgm:cxn modelId="{BE0E55DC-D6BE-134E-B8FD-58BC5B8483C0}" type="presParOf" srcId="{FDA5C36A-A33C-A24B-87C0-BB077AA7E525}" destId="{DC41EACE-1734-EA4A-8874-9323D30B7435}" srcOrd="1" destOrd="0" presId="urn:microsoft.com/office/officeart/2005/8/layout/hierarchy3"/>
    <dgm:cxn modelId="{0FBE47E6-609D-1A41-8389-3B80778A78CE}" type="presParOf" srcId="{5E4A89A3-20C2-B94F-9C3B-F08F103103C4}" destId="{6B25BAD5-677A-A342-AB27-6DDFE988292E}" srcOrd="2" destOrd="0" presId="urn:microsoft.com/office/officeart/2005/8/layout/hierarchy3"/>
    <dgm:cxn modelId="{ED6AF852-13C4-A84B-AC1A-B677F92A958C}" type="presParOf" srcId="{6B25BAD5-677A-A342-AB27-6DDFE988292E}" destId="{8BBDF296-BF8C-2649-B614-94977D5D4F3E}" srcOrd="0" destOrd="0" presId="urn:microsoft.com/office/officeart/2005/8/layout/hierarchy3"/>
    <dgm:cxn modelId="{E41FA795-4765-AD4E-AAC7-124C3D13E80D}" type="presParOf" srcId="{8BBDF296-BF8C-2649-B614-94977D5D4F3E}" destId="{AB762B99-8C5D-8E4E-B76C-E7FC82505786}" srcOrd="0" destOrd="0" presId="urn:microsoft.com/office/officeart/2005/8/layout/hierarchy3"/>
    <dgm:cxn modelId="{E3B0E570-C806-A74D-8361-DE8C579F1FE9}" type="presParOf" srcId="{8BBDF296-BF8C-2649-B614-94977D5D4F3E}" destId="{62DB3E6C-112A-3745-96AC-4C7AAAB8B0C3}" srcOrd="1" destOrd="0" presId="urn:microsoft.com/office/officeart/2005/8/layout/hierarchy3"/>
    <dgm:cxn modelId="{A71FA090-60EF-604F-8E41-EEAD3FFF0DDC}" type="presParOf" srcId="{6B25BAD5-677A-A342-AB27-6DDFE988292E}" destId="{05AA9BBD-E422-0C4F-A06A-7E3978EF948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C232D22-866B-46C4-9B67-59CBD0CED28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06E010-5DEA-4766-BCC7-7BC6ED76F173}">
      <dgm:prSet/>
      <dgm:spPr/>
      <dgm:t>
        <a:bodyPr/>
        <a:lstStyle/>
        <a:p>
          <a:r>
            <a:rPr lang="en-US" b="1" i="0"/>
            <a:t>N. Hidden Layers:</a:t>
          </a:r>
          <a:r>
            <a:rPr lang="en-US" b="0" i="0"/>
            <a:t> 1</a:t>
          </a:r>
          <a:endParaRPr lang="en-US"/>
        </a:p>
      </dgm:t>
    </dgm:pt>
    <dgm:pt modelId="{A90053DB-45CF-4E72-9D75-4402F0BC2FA7}" type="parTrans" cxnId="{61E8A3F0-1B0D-431C-9B6A-8D7F9BDBEA9F}">
      <dgm:prSet/>
      <dgm:spPr/>
      <dgm:t>
        <a:bodyPr/>
        <a:lstStyle/>
        <a:p>
          <a:endParaRPr lang="en-US"/>
        </a:p>
      </dgm:t>
    </dgm:pt>
    <dgm:pt modelId="{FBFD8A8B-3BEA-490F-9538-37DADF87A809}" type="sibTrans" cxnId="{61E8A3F0-1B0D-431C-9B6A-8D7F9BDBEA9F}">
      <dgm:prSet/>
      <dgm:spPr/>
      <dgm:t>
        <a:bodyPr/>
        <a:lstStyle/>
        <a:p>
          <a:endParaRPr lang="en-US"/>
        </a:p>
      </dgm:t>
    </dgm:pt>
    <dgm:pt modelId="{D8D15A43-F43A-4135-A33E-24339C6A4712}">
      <dgm:prSet/>
      <dgm:spPr/>
      <dgm:t>
        <a:bodyPr/>
        <a:lstStyle/>
        <a:p>
          <a:r>
            <a:rPr lang="en-US" b="1" i="0"/>
            <a:t>Embedding Size:</a:t>
          </a:r>
          <a:r>
            <a:rPr lang="en-US" b="0" i="0"/>
            <a:t> 561</a:t>
          </a:r>
          <a:endParaRPr lang="en-US"/>
        </a:p>
      </dgm:t>
    </dgm:pt>
    <dgm:pt modelId="{AA549559-20C9-4515-8A6F-27787E5080F8}" type="parTrans" cxnId="{5506CD6D-CC5F-4052-B167-208F0C4276DB}">
      <dgm:prSet/>
      <dgm:spPr/>
      <dgm:t>
        <a:bodyPr/>
        <a:lstStyle/>
        <a:p>
          <a:endParaRPr lang="en-US"/>
        </a:p>
      </dgm:t>
    </dgm:pt>
    <dgm:pt modelId="{BC7D0AE2-29C2-497A-94BB-49A69A6C1937}" type="sibTrans" cxnId="{5506CD6D-CC5F-4052-B167-208F0C4276DB}">
      <dgm:prSet/>
      <dgm:spPr/>
      <dgm:t>
        <a:bodyPr/>
        <a:lstStyle/>
        <a:p>
          <a:endParaRPr lang="en-US"/>
        </a:p>
      </dgm:t>
    </dgm:pt>
    <dgm:pt modelId="{DE0A40CB-D275-4C5A-B946-423FAF3A99F8}">
      <dgm:prSet/>
      <dgm:spPr/>
      <dgm:t>
        <a:bodyPr/>
        <a:lstStyle/>
        <a:p>
          <a:r>
            <a:rPr lang="en-US" b="1" i="0"/>
            <a:t>Batch Normalization:</a:t>
          </a:r>
          <a:r>
            <a:rPr lang="en-US" b="0" i="0"/>
            <a:t> False</a:t>
          </a:r>
          <a:endParaRPr lang="en-US"/>
        </a:p>
      </dgm:t>
    </dgm:pt>
    <dgm:pt modelId="{EA5B93E5-1D66-42ED-A452-D773ED989139}" type="parTrans" cxnId="{E3EEAF6E-8F9C-4887-8ED7-F4CC68A1A1D0}">
      <dgm:prSet/>
      <dgm:spPr/>
      <dgm:t>
        <a:bodyPr/>
        <a:lstStyle/>
        <a:p>
          <a:endParaRPr lang="en-US"/>
        </a:p>
      </dgm:t>
    </dgm:pt>
    <dgm:pt modelId="{33A4D32D-0A16-4113-AE80-1023BAD27ADC}" type="sibTrans" cxnId="{E3EEAF6E-8F9C-4887-8ED7-F4CC68A1A1D0}">
      <dgm:prSet/>
      <dgm:spPr/>
      <dgm:t>
        <a:bodyPr/>
        <a:lstStyle/>
        <a:p>
          <a:endParaRPr lang="en-US"/>
        </a:p>
      </dgm:t>
    </dgm:pt>
    <dgm:pt modelId="{FE6877FA-AE44-4A1C-A5AB-CABA47513662}">
      <dgm:prSet/>
      <dgm:spPr/>
      <dgm:t>
        <a:bodyPr/>
        <a:lstStyle/>
        <a:p>
          <a:r>
            <a:rPr lang="en-US" b="1" i="0"/>
            <a:t>Dropout:</a:t>
          </a:r>
          <a:r>
            <a:rPr lang="en-US" b="0" i="0"/>
            <a:t> True</a:t>
          </a:r>
          <a:endParaRPr lang="en-US"/>
        </a:p>
      </dgm:t>
    </dgm:pt>
    <dgm:pt modelId="{7F217EB6-F7A2-4D38-9A4E-CECB4BB90E1C}" type="parTrans" cxnId="{D8D45937-D9B1-4C72-8443-B6D0AF096F93}">
      <dgm:prSet/>
      <dgm:spPr/>
      <dgm:t>
        <a:bodyPr/>
        <a:lstStyle/>
        <a:p>
          <a:endParaRPr lang="en-US"/>
        </a:p>
      </dgm:t>
    </dgm:pt>
    <dgm:pt modelId="{061BAC32-CE5D-427A-AFE8-9A989BC55627}" type="sibTrans" cxnId="{D8D45937-D9B1-4C72-8443-B6D0AF096F93}">
      <dgm:prSet/>
      <dgm:spPr/>
      <dgm:t>
        <a:bodyPr/>
        <a:lstStyle/>
        <a:p>
          <a:endParaRPr lang="en-US"/>
        </a:p>
      </dgm:t>
    </dgm:pt>
    <dgm:pt modelId="{0A372B4F-57AE-44D6-8AD1-C3C3E293ABF4}">
      <dgm:prSet/>
      <dgm:spPr/>
      <dgm:t>
        <a:bodyPr/>
        <a:lstStyle/>
        <a:p>
          <a:r>
            <a:rPr lang="en-US" b="1" i="0"/>
            <a:t>Learning Rate:</a:t>
          </a:r>
          <a:r>
            <a:rPr lang="en-US" b="0" i="0"/>
            <a:t> 0.01</a:t>
          </a:r>
          <a:endParaRPr lang="en-US"/>
        </a:p>
      </dgm:t>
    </dgm:pt>
    <dgm:pt modelId="{29721E79-31AD-4098-82C3-FBF811FA9FF5}" type="parTrans" cxnId="{FB19C296-12AF-48F8-8486-5DBE6F9A25F4}">
      <dgm:prSet/>
      <dgm:spPr/>
      <dgm:t>
        <a:bodyPr/>
        <a:lstStyle/>
        <a:p>
          <a:endParaRPr lang="en-US"/>
        </a:p>
      </dgm:t>
    </dgm:pt>
    <dgm:pt modelId="{4D241569-3D40-4C3F-8B67-77D415E5ACC0}" type="sibTrans" cxnId="{FB19C296-12AF-48F8-8486-5DBE6F9A25F4}">
      <dgm:prSet/>
      <dgm:spPr/>
      <dgm:t>
        <a:bodyPr/>
        <a:lstStyle/>
        <a:p>
          <a:endParaRPr lang="en-US"/>
        </a:p>
      </dgm:t>
    </dgm:pt>
    <dgm:pt modelId="{400700AB-3EB2-6F40-98C4-3E4772258EE5}" type="pres">
      <dgm:prSet presAssocID="{DC232D22-866B-46C4-9B67-59CBD0CED288}" presName="vert0" presStyleCnt="0">
        <dgm:presLayoutVars>
          <dgm:dir/>
          <dgm:animOne val="branch"/>
          <dgm:animLvl val="lvl"/>
        </dgm:presLayoutVars>
      </dgm:prSet>
      <dgm:spPr/>
    </dgm:pt>
    <dgm:pt modelId="{FF03CE6C-A39B-EC46-831C-8892EBEA4AAD}" type="pres">
      <dgm:prSet presAssocID="{2306E010-5DEA-4766-BCC7-7BC6ED76F173}" presName="thickLine" presStyleLbl="alignNode1" presStyleIdx="0" presStyleCnt="5"/>
      <dgm:spPr/>
    </dgm:pt>
    <dgm:pt modelId="{D2B4D3BF-2CD4-5F41-BB01-D7B7DDF395B0}" type="pres">
      <dgm:prSet presAssocID="{2306E010-5DEA-4766-BCC7-7BC6ED76F173}" presName="horz1" presStyleCnt="0"/>
      <dgm:spPr/>
    </dgm:pt>
    <dgm:pt modelId="{91DB065A-58FF-4240-9F22-EA715E13835A}" type="pres">
      <dgm:prSet presAssocID="{2306E010-5DEA-4766-BCC7-7BC6ED76F173}" presName="tx1" presStyleLbl="revTx" presStyleIdx="0" presStyleCnt="5"/>
      <dgm:spPr/>
    </dgm:pt>
    <dgm:pt modelId="{5E5DE0C2-A284-C94E-9AAF-351E5A8B0A88}" type="pres">
      <dgm:prSet presAssocID="{2306E010-5DEA-4766-BCC7-7BC6ED76F173}" presName="vert1" presStyleCnt="0"/>
      <dgm:spPr/>
    </dgm:pt>
    <dgm:pt modelId="{67594D5F-2E85-E645-A296-2A9BD38C65A5}" type="pres">
      <dgm:prSet presAssocID="{D8D15A43-F43A-4135-A33E-24339C6A4712}" presName="thickLine" presStyleLbl="alignNode1" presStyleIdx="1" presStyleCnt="5"/>
      <dgm:spPr/>
    </dgm:pt>
    <dgm:pt modelId="{71C45214-3E87-6548-9571-63EC88C487A8}" type="pres">
      <dgm:prSet presAssocID="{D8D15A43-F43A-4135-A33E-24339C6A4712}" presName="horz1" presStyleCnt="0"/>
      <dgm:spPr/>
    </dgm:pt>
    <dgm:pt modelId="{AB5D0864-D883-334B-AD45-B4E67A04D6A6}" type="pres">
      <dgm:prSet presAssocID="{D8D15A43-F43A-4135-A33E-24339C6A4712}" presName="tx1" presStyleLbl="revTx" presStyleIdx="1" presStyleCnt="5"/>
      <dgm:spPr/>
    </dgm:pt>
    <dgm:pt modelId="{22D8E687-C1FC-6146-9E90-519EE26A0CFA}" type="pres">
      <dgm:prSet presAssocID="{D8D15A43-F43A-4135-A33E-24339C6A4712}" presName="vert1" presStyleCnt="0"/>
      <dgm:spPr/>
    </dgm:pt>
    <dgm:pt modelId="{21C0E6F7-630F-824C-9C85-4AB373326C80}" type="pres">
      <dgm:prSet presAssocID="{DE0A40CB-D275-4C5A-B946-423FAF3A99F8}" presName="thickLine" presStyleLbl="alignNode1" presStyleIdx="2" presStyleCnt="5"/>
      <dgm:spPr/>
    </dgm:pt>
    <dgm:pt modelId="{3D6C0065-4A0E-B34B-A77E-94A360BD3C81}" type="pres">
      <dgm:prSet presAssocID="{DE0A40CB-D275-4C5A-B946-423FAF3A99F8}" presName="horz1" presStyleCnt="0"/>
      <dgm:spPr/>
    </dgm:pt>
    <dgm:pt modelId="{1AF4EF32-A8BE-1F46-931F-59C7ABD25CE0}" type="pres">
      <dgm:prSet presAssocID="{DE0A40CB-D275-4C5A-B946-423FAF3A99F8}" presName="tx1" presStyleLbl="revTx" presStyleIdx="2" presStyleCnt="5"/>
      <dgm:spPr/>
    </dgm:pt>
    <dgm:pt modelId="{0C95B4BE-FB2F-B743-856F-140B52D15143}" type="pres">
      <dgm:prSet presAssocID="{DE0A40CB-D275-4C5A-B946-423FAF3A99F8}" presName="vert1" presStyleCnt="0"/>
      <dgm:spPr/>
    </dgm:pt>
    <dgm:pt modelId="{B9D2851B-01FF-B141-8649-264F6EDA9657}" type="pres">
      <dgm:prSet presAssocID="{FE6877FA-AE44-4A1C-A5AB-CABA47513662}" presName="thickLine" presStyleLbl="alignNode1" presStyleIdx="3" presStyleCnt="5"/>
      <dgm:spPr/>
    </dgm:pt>
    <dgm:pt modelId="{C8BC0563-CB09-C149-BA0F-8BA9FB91DAC2}" type="pres">
      <dgm:prSet presAssocID="{FE6877FA-AE44-4A1C-A5AB-CABA47513662}" presName="horz1" presStyleCnt="0"/>
      <dgm:spPr/>
    </dgm:pt>
    <dgm:pt modelId="{5659BF3D-12B9-5F42-A0BD-A7EA4A65A8D3}" type="pres">
      <dgm:prSet presAssocID="{FE6877FA-AE44-4A1C-A5AB-CABA47513662}" presName="tx1" presStyleLbl="revTx" presStyleIdx="3" presStyleCnt="5"/>
      <dgm:spPr/>
    </dgm:pt>
    <dgm:pt modelId="{41468338-0A9E-2844-B28A-9CC5172FD2AB}" type="pres">
      <dgm:prSet presAssocID="{FE6877FA-AE44-4A1C-A5AB-CABA47513662}" presName="vert1" presStyleCnt="0"/>
      <dgm:spPr/>
    </dgm:pt>
    <dgm:pt modelId="{663013CF-E701-A74F-A056-B88778C0DDCF}" type="pres">
      <dgm:prSet presAssocID="{0A372B4F-57AE-44D6-8AD1-C3C3E293ABF4}" presName="thickLine" presStyleLbl="alignNode1" presStyleIdx="4" presStyleCnt="5"/>
      <dgm:spPr/>
    </dgm:pt>
    <dgm:pt modelId="{2D8600FA-D40F-7F49-96F6-BA9387B2806D}" type="pres">
      <dgm:prSet presAssocID="{0A372B4F-57AE-44D6-8AD1-C3C3E293ABF4}" presName="horz1" presStyleCnt="0"/>
      <dgm:spPr/>
    </dgm:pt>
    <dgm:pt modelId="{68899C73-83CD-544D-8E2A-BDBEE29D4C42}" type="pres">
      <dgm:prSet presAssocID="{0A372B4F-57AE-44D6-8AD1-C3C3E293ABF4}" presName="tx1" presStyleLbl="revTx" presStyleIdx="4" presStyleCnt="5"/>
      <dgm:spPr/>
    </dgm:pt>
    <dgm:pt modelId="{237AAA57-D395-F44D-9DFC-62541CB5900B}" type="pres">
      <dgm:prSet presAssocID="{0A372B4F-57AE-44D6-8AD1-C3C3E293ABF4}" presName="vert1" presStyleCnt="0"/>
      <dgm:spPr/>
    </dgm:pt>
  </dgm:ptLst>
  <dgm:cxnLst>
    <dgm:cxn modelId="{A637600E-85E3-4149-BC22-5AD9B306AB2C}" type="presOf" srcId="{DC232D22-866B-46C4-9B67-59CBD0CED288}" destId="{400700AB-3EB2-6F40-98C4-3E4772258EE5}" srcOrd="0" destOrd="0" presId="urn:microsoft.com/office/officeart/2008/layout/LinedList"/>
    <dgm:cxn modelId="{81EB8819-42FC-BB41-9F2E-7B686DB6D407}" type="presOf" srcId="{0A372B4F-57AE-44D6-8AD1-C3C3E293ABF4}" destId="{68899C73-83CD-544D-8E2A-BDBEE29D4C42}" srcOrd="0" destOrd="0" presId="urn:microsoft.com/office/officeart/2008/layout/LinedList"/>
    <dgm:cxn modelId="{D8D45937-D9B1-4C72-8443-B6D0AF096F93}" srcId="{DC232D22-866B-46C4-9B67-59CBD0CED288}" destId="{FE6877FA-AE44-4A1C-A5AB-CABA47513662}" srcOrd="3" destOrd="0" parTransId="{7F217EB6-F7A2-4D38-9A4E-CECB4BB90E1C}" sibTransId="{061BAC32-CE5D-427A-AFE8-9A989BC55627}"/>
    <dgm:cxn modelId="{BE29816A-132F-774B-AED5-09C7F3BA6D9F}" type="presOf" srcId="{DE0A40CB-D275-4C5A-B946-423FAF3A99F8}" destId="{1AF4EF32-A8BE-1F46-931F-59C7ABD25CE0}" srcOrd="0" destOrd="0" presId="urn:microsoft.com/office/officeart/2008/layout/LinedList"/>
    <dgm:cxn modelId="{5506CD6D-CC5F-4052-B167-208F0C4276DB}" srcId="{DC232D22-866B-46C4-9B67-59CBD0CED288}" destId="{D8D15A43-F43A-4135-A33E-24339C6A4712}" srcOrd="1" destOrd="0" parTransId="{AA549559-20C9-4515-8A6F-27787E5080F8}" sibTransId="{BC7D0AE2-29C2-497A-94BB-49A69A6C1937}"/>
    <dgm:cxn modelId="{E3EEAF6E-8F9C-4887-8ED7-F4CC68A1A1D0}" srcId="{DC232D22-866B-46C4-9B67-59CBD0CED288}" destId="{DE0A40CB-D275-4C5A-B946-423FAF3A99F8}" srcOrd="2" destOrd="0" parTransId="{EA5B93E5-1D66-42ED-A452-D773ED989139}" sibTransId="{33A4D32D-0A16-4113-AE80-1023BAD27ADC}"/>
    <dgm:cxn modelId="{06122172-9F19-8241-A158-551E90B12A42}" type="presOf" srcId="{2306E010-5DEA-4766-BCC7-7BC6ED76F173}" destId="{91DB065A-58FF-4240-9F22-EA715E13835A}" srcOrd="0" destOrd="0" presId="urn:microsoft.com/office/officeart/2008/layout/LinedList"/>
    <dgm:cxn modelId="{FB19C296-12AF-48F8-8486-5DBE6F9A25F4}" srcId="{DC232D22-866B-46C4-9B67-59CBD0CED288}" destId="{0A372B4F-57AE-44D6-8AD1-C3C3E293ABF4}" srcOrd="4" destOrd="0" parTransId="{29721E79-31AD-4098-82C3-FBF811FA9FF5}" sibTransId="{4D241569-3D40-4C3F-8B67-77D415E5ACC0}"/>
    <dgm:cxn modelId="{61E8A3F0-1B0D-431C-9B6A-8D7F9BDBEA9F}" srcId="{DC232D22-866B-46C4-9B67-59CBD0CED288}" destId="{2306E010-5DEA-4766-BCC7-7BC6ED76F173}" srcOrd="0" destOrd="0" parTransId="{A90053DB-45CF-4E72-9D75-4402F0BC2FA7}" sibTransId="{FBFD8A8B-3BEA-490F-9538-37DADF87A809}"/>
    <dgm:cxn modelId="{DF7C62F4-AB6C-CB45-B640-9FB0431ACDCB}" type="presOf" srcId="{FE6877FA-AE44-4A1C-A5AB-CABA47513662}" destId="{5659BF3D-12B9-5F42-A0BD-A7EA4A65A8D3}" srcOrd="0" destOrd="0" presId="urn:microsoft.com/office/officeart/2008/layout/LinedList"/>
    <dgm:cxn modelId="{2DDA65F5-34D8-E247-82A1-AE3BE6F63997}" type="presOf" srcId="{D8D15A43-F43A-4135-A33E-24339C6A4712}" destId="{AB5D0864-D883-334B-AD45-B4E67A04D6A6}" srcOrd="0" destOrd="0" presId="urn:microsoft.com/office/officeart/2008/layout/LinedList"/>
    <dgm:cxn modelId="{337FD485-769A-7143-809D-F2834572C266}" type="presParOf" srcId="{400700AB-3EB2-6F40-98C4-3E4772258EE5}" destId="{FF03CE6C-A39B-EC46-831C-8892EBEA4AAD}" srcOrd="0" destOrd="0" presId="urn:microsoft.com/office/officeart/2008/layout/LinedList"/>
    <dgm:cxn modelId="{A7E7CE90-5CE7-5441-B4C8-47BA324415F6}" type="presParOf" srcId="{400700AB-3EB2-6F40-98C4-3E4772258EE5}" destId="{D2B4D3BF-2CD4-5F41-BB01-D7B7DDF395B0}" srcOrd="1" destOrd="0" presId="urn:microsoft.com/office/officeart/2008/layout/LinedList"/>
    <dgm:cxn modelId="{B207F237-057E-9B4C-92BE-095C0D91E10D}" type="presParOf" srcId="{D2B4D3BF-2CD4-5F41-BB01-D7B7DDF395B0}" destId="{91DB065A-58FF-4240-9F22-EA715E13835A}" srcOrd="0" destOrd="0" presId="urn:microsoft.com/office/officeart/2008/layout/LinedList"/>
    <dgm:cxn modelId="{1D53D56A-2241-9D43-8C56-10D7893AF139}" type="presParOf" srcId="{D2B4D3BF-2CD4-5F41-BB01-D7B7DDF395B0}" destId="{5E5DE0C2-A284-C94E-9AAF-351E5A8B0A88}" srcOrd="1" destOrd="0" presId="urn:microsoft.com/office/officeart/2008/layout/LinedList"/>
    <dgm:cxn modelId="{D21999E4-8504-E34C-8329-D7C4F8789579}" type="presParOf" srcId="{400700AB-3EB2-6F40-98C4-3E4772258EE5}" destId="{67594D5F-2E85-E645-A296-2A9BD38C65A5}" srcOrd="2" destOrd="0" presId="urn:microsoft.com/office/officeart/2008/layout/LinedList"/>
    <dgm:cxn modelId="{50FA1D5D-E154-1D48-8E9E-F5F781A1874B}" type="presParOf" srcId="{400700AB-3EB2-6F40-98C4-3E4772258EE5}" destId="{71C45214-3E87-6548-9571-63EC88C487A8}" srcOrd="3" destOrd="0" presId="urn:microsoft.com/office/officeart/2008/layout/LinedList"/>
    <dgm:cxn modelId="{811C021F-813A-0D45-A245-560683183D0F}" type="presParOf" srcId="{71C45214-3E87-6548-9571-63EC88C487A8}" destId="{AB5D0864-D883-334B-AD45-B4E67A04D6A6}" srcOrd="0" destOrd="0" presId="urn:microsoft.com/office/officeart/2008/layout/LinedList"/>
    <dgm:cxn modelId="{F2E9B677-3391-734C-A121-4A1EBA4CABED}" type="presParOf" srcId="{71C45214-3E87-6548-9571-63EC88C487A8}" destId="{22D8E687-C1FC-6146-9E90-519EE26A0CFA}" srcOrd="1" destOrd="0" presId="urn:microsoft.com/office/officeart/2008/layout/LinedList"/>
    <dgm:cxn modelId="{4EEA595C-C7FC-0B4C-A98E-8864C9BDD39D}" type="presParOf" srcId="{400700AB-3EB2-6F40-98C4-3E4772258EE5}" destId="{21C0E6F7-630F-824C-9C85-4AB373326C80}" srcOrd="4" destOrd="0" presId="urn:microsoft.com/office/officeart/2008/layout/LinedList"/>
    <dgm:cxn modelId="{B61AA410-64B3-ED4E-8C83-0D8C2CB96D17}" type="presParOf" srcId="{400700AB-3EB2-6F40-98C4-3E4772258EE5}" destId="{3D6C0065-4A0E-B34B-A77E-94A360BD3C81}" srcOrd="5" destOrd="0" presId="urn:microsoft.com/office/officeart/2008/layout/LinedList"/>
    <dgm:cxn modelId="{5489B9D7-40C6-CC45-A006-04F097598FDC}" type="presParOf" srcId="{3D6C0065-4A0E-B34B-A77E-94A360BD3C81}" destId="{1AF4EF32-A8BE-1F46-931F-59C7ABD25CE0}" srcOrd="0" destOrd="0" presId="urn:microsoft.com/office/officeart/2008/layout/LinedList"/>
    <dgm:cxn modelId="{D1B2FF96-5103-ED45-A55D-DF49118F7AA2}" type="presParOf" srcId="{3D6C0065-4A0E-B34B-A77E-94A360BD3C81}" destId="{0C95B4BE-FB2F-B743-856F-140B52D15143}" srcOrd="1" destOrd="0" presId="urn:microsoft.com/office/officeart/2008/layout/LinedList"/>
    <dgm:cxn modelId="{7A98BA18-739E-6844-BF92-4D8E8E2EDB6D}" type="presParOf" srcId="{400700AB-3EB2-6F40-98C4-3E4772258EE5}" destId="{B9D2851B-01FF-B141-8649-264F6EDA9657}" srcOrd="6" destOrd="0" presId="urn:microsoft.com/office/officeart/2008/layout/LinedList"/>
    <dgm:cxn modelId="{132C50A9-2D02-724A-969F-E295864A24E8}" type="presParOf" srcId="{400700AB-3EB2-6F40-98C4-3E4772258EE5}" destId="{C8BC0563-CB09-C149-BA0F-8BA9FB91DAC2}" srcOrd="7" destOrd="0" presId="urn:microsoft.com/office/officeart/2008/layout/LinedList"/>
    <dgm:cxn modelId="{92BCE096-141D-1E4C-99AD-092C76CD3853}" type="presParOf" srcId="{C8BC0563-CB09-C149-BA0F-8BA9FB91DAC2}" destId="{5659BF3D-12B9-5F42-A0BD-A7EA4A65A8D3}" srcOrd="0" destOrd="0" presId="urn:microsoft.com/office/officeart/2008/layout/LinedList"/>
    <dgm:cxn modelId="{A8E99E62-B5F4-B542-A686-9B5A8D02932D}" type="presParOf" srcId="{C8BC0563-CB09-C149-BA0F-8BA9FB91DAC2}" destId="{41468338-0A9E-2844-B28A-9CC5172FD2AB}" srcOrd="1" destOrd="0" presId="urn:microsoft.com/office/officeart/2008/layout/LinedList"/>
    <dgm:cxn modelId="{5CACFBF0-F969-1E48-AB1D-011387CD93DA}" type="presParOf" srcId="{400700AB-3EB2-6F40-98C4-3E4772258EE5}" destId="{663013CF-E701-A74F-A056-B88778C0DDCF}" srcOrd="8" destOrd="0" presId="urn:microsoft.com/office/officeart/2008/layout/LinedList"/>
    <dgm:cxn modelId="{50795E86-FF4A-174F-8B4E-EB18068EE2D6}" type="presParOf" srcId="{400700AB-3EB2-6F40-98C4-3E4772258EE5}" destId="{2D8600FA-D40F-7F49-96F6-BA9387B2806D}" srcOrd="9" destOrd="0" presId="urn:microsoft.com/office/officeart/2008/layout/LinedList"/>
    <dgm:cxn modelId="{2ED6811A-94D4-B84A-92EA-3BCDB24B5B18}" type="presParOf" srcId="{2D8600FA-D40F-7F49-96F6-BA9387B2806D}" destId="{68899C73-83CD-544D-8E2A-BDBEE29D4C42}" srcOrd="0" destOrd="0" presId="urn:microsoft.com/office/officeart/2008/layout/LinedList"/>
    <dgm:cxn modelId="{1726C4C1-23AE-1745-8391-4591D5CEE885}" type="presParOf" srcId="{2D8600FA-D40F-7F49-96F6-BA9387B2806D}" destId="{237AAA57-D395-F44D-9DFC-62541CB590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endParaRPr lang="en-US" dirty="0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C2C Similarity Recommendation </a:t>
          </a:r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F57BC8-226D-472B-86C4-EE06D4CB63B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7D41E8-B1CD-4BDB-8031-B1F5E1762E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Improve the quality of the recommendations</a:t>
          </a:r>
          <a:endParaRPr lang="en-US" dirty="0"/>
        </a:p>
      </dgm:t>
    </dgm:pt>
    <dgm:pt modelId="{24C0A022-8D44-495B-9D4E-3572B4A9E3FC}" type="parTrans" cxnId="{7D6E8D27-84C8-4321-86CD-52BFCBC8DF3B}">
      <dgm:prSet/>
      <dgm:spPr/>
      <dgm:t>
        <a:bodyPr/>
        <a:lstStyle/>
        <a:p>
          <a:endParaRPr lang="en-US"/>
        </a:p>
      </dgm:t>
    </dgm:pt>
    <dgm:pt modelId="{218A9FFE-490B-4D33-94CC-553D6EBD0BA2}" type="sibTrans" cxnId="{7D6E8D27-84C8-4321-86CD-52BFCBC8DF3B}">
      <dgm:prSet/>
      <dgm:spPr/>
      <dgm:t>
        <a:bodyPr/>
        <a:lstStyle/>
        <a:p>
          <a:endParaRPr lang="en-US"/>
        </a:p>
      </dgm:t>
    </dgm:pt>
    <dgm:pt modelId="{6A546A5D-1609-45B0-B55C-0DFB2A592E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Provide a common embeddings generator for content metadata</a:t>
          </a:r>
          <a:endParaRPr lang="en-US" dirty="0"/>
        </a:p>
      </dgm:t>
    </dgm:pt>
    <dgm:pt modelId="{BCF9FC80-7255-4A8D-A6CA-39BC2D9F1B4C}" type="parTrans" cxnId="{778620DA-8C7F-4BF4-AF31-624E1BE60DEC}">
      <dgm:prSet/>
      <dgm:spPr/>
      <dgm:t>
        <a:bodyPr/>
        <a:lstStyle/>
        <a:p>
          <a:endParaRPr lang="en-US"/>
        </a:p>
      </dgm:t>
    </dgm:pt>
    <dgm:pt modelId="{4FFAA416-083E-4691-9D25-085108C26A2A}" type="sibTrans" cxnId="{778620DA-8C7F-4BF4-AF31-624E1BE60DEC}">
      <dgm:prSet/>
      <dgm:spPr/>
      <dgm:t>
        <a:bodyPr/>
        <a:lstStyle/>
        <a:p>
          <a:endParaRPr lang="en-US"/>
        </a:p>
      </dgm:t>
    </dgm:pt>
    <dgm:pt modelId="{90A10655-0329-486E-887A-FDF5656694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Reduce costs and duplications</a:t>
          </a:r>
          <a:endParaRPr lang="en-US" dirty="0"/>
        </a:p>
      </dgm:t>
    </dgm:pt>
    <dgm:pt modelId="{A00D2BBD-4168-40D2-A71E-4A4A0F5749E9}" type="parTrans" cxnId="{64CEB2A7-17AA-4F0A-913C-311F4A86911F}">
      <dgm:prSet/>
      <dgm:spPr/>
      <dgm:t>
        <a:bodyPr/>
        <a:lstStyle/>
        <a:p>
          <a:endParaRPr lang="en-US"/>
        </a:p>
      </dgm:t>
    </dgm:pt>
    <dgm:pt modelId="{187EAB80-6323-45BA-8C2D-DB0978170469}" type="sibTrans" cxnId="{64CEB2A7-17AA-4F0A-913C-311F4A86911F}">
      <dgm:prSet/>
      <dgm:spPr/>
      <dgm:t>
        <a:bodyPr/>
        <a:lstStyle/>
        <a:p>
          <a:endParaRPr lang="en-US"/>
        </a:p>
      </dgm:t>
    </dgm:pt>
    <dgm:pt modelId="{867281C0-9F60-471F-A7B5-E0175042E026}" type="pres">
      <dgm:prSet presAssocID="{E7F57BC8-226D-472B-86C4-EE06D4CB63BD}" presName="root" presStyleCnt="0">
        <dgm:presLayoutVars>
          <dgm:dir/>
          <dgm:resizeHandles val="exact"/>
        </dgm:presLayoutVars>
      </dgm:prSet>
      <dgm:spPr/>
    </dgm:pt>
    <dgm:pt modelId="{67A70B98-6B3D-4CE7-BB9A-FFEDE4E4CE88}" type="pres">
      <dgm:prSet presAssocID="{497D41E8-B1CD-4BDB-8031-B1F5E1762E31}" presName="compNode" presStyleCnt="0"/>
      <dgm:spPr/>
    </dgm:pt>
    <dgm:pt modelId="{99A1C96B-2BC3-4BD2-B90F-A3D9FF5A5862}" type="pres">
      <dgm:prSet presAssocID="{497D41E8-B1CD-4BDB-8031-B1F5E1762E31}" presName="bgRect" presStyleLbl="bgShp" presStyleIdx="0" presStyleCnt="3"/>
      <dgm:spPr/>
    </dgm:pt>
    <dgm:pt modelId="{A0FA26AF-858A-4A72-9407-835722873155}" type="pres">
      <dgm:prSet presAssocID="{497D41E8-B1CD-4BDB-8031-B1F5E1762E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FC7299C-72B3-4CC7-885C-31232E24D714}" type="pres">
      <dgm:prSet presAssocID="{497D41E8-B1CD-4BDB-8031-B1F5E1762E31}" presName="spaceRect" presStyleCnt="0"/>
      <dgm:spPr/>
    </dgm:pt>
    <dgm:pt modelId="{2025C385-8033-4DDB-A1B0-117BA540A7FC}" type="pres">
      <dgm:prSet presAssocID="{497D41E8-B1CD-4BDB-8031-B1F5E1762E31}" presName="parTx" presStyleLbl="revTx" presStyleIdx="0" presStyleCnt="3">
        <dgm:presLayoutVars>
          <dgm:chMax val="0"/>
          <dgm:chPref val="0"/>
        </dgm:presLayoutVars>
      </dgm:prSet>
      <dgm:spPr/>
    </dgm:pt>
    <dgm:pt modelId="{D502E00A-75F4-4765-85D9-5016C0C5003F}" type="pres">
      <dgm:prSet presAssocID="{218A9FFE-490B-4D33-94CC-553D6EBD0BA2}" presName="sibTrans" presStyleCnt="0"/>
      <dgm:spPr/>
    </dgm:pt>
    <dgm:pt modelId="{38FA80E4-0014-4AB6-B62C-4BBF257DD671}" type="pres">
      <dgm:prSet presAssocID="{6A546A5D-1609-45B0-B55C-0DFB2A592EB4}" presName="compNode" presStyleCnt="0"/>
      <dgm:spPr/>
    </dgm:pt>
    <dgm:pt modelId="{4F9808C8-52F4-4211-AB47-2AD9798EB938}" type="pres">
      <dgm:prSet presAssocID="{6A546A5D-1609-45B0-B55C-0DFB2A592EB4}" presName="bgRect" presStyleLbl="bgShp" presStyleIdx="1" presStyleCnt="3"/>
      <dgm:spPr/>
    </dgm:pt>
    <dgm:pt modelId="{C7627593-EEEA-45A3-805C-1ADA37B845ED}" type="pres">
      <dgm:prSet presAssocID="{6A546A5D-1609-45B0-B55C-0DFB2A592E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93F2E9D0-CCC7-4AA5-9ADF-3BFC1F18FDDE}" type="pres">
      <dgm:prSet presAssocID="{6A546A5D-1609-45B0-B55C-0DFB2A592EB4}" presName="spaceRect" presStyleCnt="0"/>
      <dgm:spPr/>
    </dgm:pt>
    <dgm:pt modelId="{FD7D3E7B-6447-44C6-9C38-46741CC6B42D}" type="pres">
      <dgm:prSet presAssocID="{6A546A5D-1609-45B0-B55C-0DFB2A592EB4}" presName="parTx" presStyleLbl="revTx" presStyleIdx="1" presStyleCnt="3">
        <dgm:presLayoutVars>
          <dgm:chMax val="0"/>
          <dgm:chPref val="0"/>
        </dgm:presLayoutVars>
      </dgm:prSet>
      <dgm:spPr/>
    </dgm:pt>
    <dgm:pt modelId="{47F7B985-70BF-4141-A24B-40198EBA141C}" type="pres">
      <dgm:prSet presAssocID="{4FFAA416-083E-4691-9D25-085108C26A2A}" presName="sibTrans" presStyleCnt="0"/>
      <dgm:spPr/>
    </dgm:pt>
    <dgm:pt modelId="{0A75B12E-71A3-46AC-8F62-5D81C0F38645}" type="pres">
      <dgm:prSet presAssocID="{90A10655-0329-486E-887A-FDF56566941D}" presName="compNode" presStyleCnt="0"/>
      <dgm:spPr/>
    </dgm:pt>
    <dgm:pt modelId="{7F2A1E7D-F11B-41F7-9580-BD6C4C47882C}" type="pres">
      <dgm:prSet presAssocID="{90A10655-0329-486E-887A-FDF56566941D}" presName="bgRect" presStyleLbl="bgShp" presStyleIdx="2" presStyleCnt="3"/>
      <dgm:spPr/>
    </dgm:pt>
    <dgm:pt modelId="{395486D3-AF21-45BA-90A2-067C5C0326CB}" type="pres">
      <dgm:prSet presAssocID="{90A10655-0329-486E-887A-FDF5656694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FAB7EE9-7ABE-4700-90E8-D673BDFE471F}" type="pres">
      <dgm:prSet presAssocID="{90A10655-0329-486E-887A-FDF56566941D}" presName="spaceRect" presStyleCnt="0"/>
      <dgm:spPr/>
    </dgm:pt>
    <dgm:pt modelId="{2CBE6D1F-479F-4FE3-8FB0-6B225BC464F4}" type="pres">
      <dgm:prSet presAssocID="{90A10655-0329-486E-887A-FDF5656694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46C1206-458C-4942-8519-D9009901FF99}" type="presOf" srcId="{E7F57BC8-226D-472B-86C4-EE06D4CB63BD}" destId="{867281C0-9F60-471F-A7B5-E0175042E026}" srcOrd="0" destOrd="0" presId="urn:microsoft.com/office/officeart/2018/2/layout/IconVerticalSolidList"/>
    <dgm:cxn modelId="{7D6E8D27-84C8-4321-86CD-52BFCBC8DF3B}" srcId="{E7F57BC8-226D-472B-86C4-EE06D4CB63BD}" destId="{497D41E8-B1CD-4BDB-8031-B1F5E1762E31}" srcOrd="0" destOrd="0" parTransId="{24C0A022-8D44-495B-9D4E-3572B4A9E3FC}" sibTransId="{218A9FFE-490B-4D33-94CC-553D6EBD0BA2}"/>
    <dgm:cxn modelId="{E09D6238-C0F0-4551-A5F6-6CA82176895F}" type="presOf" srcId="{90A10655-0329-486E-887A-FDF56566941D}" destId="{2CBE6D1F-479F-4FE3-8FB0-6B225BC464F4}" srcOrd="0" destOrd="0" presId="urn:microsoft.com/office/officeart/2018/2/layout/IconVerticalSolidList"/>
    <dgm:cxn modelId="{D2DB9147-4348-4499-889C-B07CB480051A}" type="presOf" srcId="{6A546A5D-1609-45B0-B55C-0DFB2A592EB4}" destId="{FD7D3E7B-6447-44C6-9C38-46741CC6B42D}" srcOrd="0" destOrd="0" presId="urn:microsoft.com/office/officeart/2018/2/layout/IconVerticalSolidList"/>
    <dgm:cxn modelId="{051DC791-CD08-418E-8186-0275F605A043}" type="presOf" srcId="{497D41E8-B1CD-4BDB-8031-B1F5E1762E31}" destId="{2025C385-8033-4DDB-A1B0-117BA540A7FC}" srcOrd="0" destOrd="0" presId="urn:microsoft.com/office/officeart/2018/2/layout/IconVerticalSolidList"/>
    <dgm:cxn modelId="{64CEB2A7-17AA-4F0A-913C-311F4A86911F}" srcId="{E7F57BC8-226D-472B-86C4-EE06D4CB63BD}" destId="{90A10655-0329-486E-887A-FDF56566941D}" srcOrd="2" destOrd="0" parTransId="{A00D2BBD-4168-40D2-A71E-4A4A0F5749E9}" sibTransId="{187EAB80-6323-45BA-8C2D-DB0978170469}"/>
    <dgm:cxn modelId="{778620DA-8C7F-4BF4-AF31-624E1BE60DEC}" srcId="{E7F57BC8-226D-472B-86C4-EE06D4CB63BD}" destId="{6A546A5D-1609-45B0-B55C-0DFB2A592EB4}" srcOrd="1" destOrd="0" parTransId="{BCF9FC80-7255-4A8D-A6CA-39BC2D9F1B4C}" sibTransId="{4FFAA416-083E-4691-9D25-085108C26A2A}"/>
    <dgm:cxn modelId="{D2167E96-38D6-42D2-AF60-875E4716AA2D}" type="presParOf" srcId="{867281C0-9F60-471F-A7B5-E0175042E026}" destId="{67A70B98-6B3D-4CE7-BB9A-FFEDE4E4CE88}" srcOrd="0" destOrd="0" presId="urn:microsoft.com/office/officeart/2018/2/layout/IconVerticalSolidList"/>
    <dgm:cxn modelId="{B64B3635-6B24-4C82-906A-63AEDCDCFD1C}" type="presParOf" srcId="{67A70B98-6B3D-4CE7-BB9A-FFEDE4E4CE88}" destId="{99A1C96B-2BC3-4BD2-B90F-A3D9FF5A5862}" srcOrd="0" destOrd="0" presId="urn:microsoft.com/office/officeart/2018/2/layout/IconVerticalSolidList"/>
    <dgm:cxn modelId="{AD9C0CF4-EAAF-479A-A401-E5C2E74ACA52}" type="presParOf" srcId="{67A70B98-6B3D-4CE7-BB9A-FFEDE4E4CE88}" destId="{A0FA26AF-858A-4A72-9407-835722873155}" srcOrd="1" destOrd="0" presId="urn:microsoft.com/office/officeart/2018/2/layout/IconVerticalSolidList"/>
    <dgm:cxn modelId="{9FAEC212-F271-4975-BA27-5CEBEF52516C}" type="presParOf" srcId="{67A70B98-6B3D-4CE7-BB9A-FFEDE4E4CE88}" destId="{BFC7299C-72B3-4CC7-885C-31232E24D714}" srcOrd="2" destOrd="0" presId="urn:microsoft.com/office/officeart/2018/2/layout/IconVerticalSolidList"/>
    <dgm:cxn modelId="{86C13740-8FC0-497C-B6A5-F79A9994FA67}" type="presParOf" srcId="{67A70B98-6B3D-4CE7-BB9A-FFEDE4E4CE88}" destId="{2025C385-8033-4DDB-A1B0-117BA540A7FC}" srcOrd="3" destOrd="0" presId="urn:microsoft.com/office/officeart/2018/2/layout/IconVerticalSolidList"/>
    <dgm:cxn modelId="{262576AF-2CD9-4E3E-BCBC-F80E7174AB4C}" type="presParOf" srcId="{867281C0-9F60-471F-A7B5-E0175042E026}" destId="{D502E00A-75F4-4765-85D9-5016C0C5003F}" srcOrd="1" destOrd="0" presId="urn:microsoft.com/office/officeart/2018/2/layout/IconVerticalSolidList"/>
    <dgm:cxn modelId="{30643342-FEF6-40A2-8526-79B9053B5CA1}" type="presParOf" srcId="{867281C0-9F60-471F-A7B5-E0175042E026}" destId="{38FA80E4-0014-4AB6-B62C-4BBF257DD671}" srcOrd="2" destOrd="0" presId="urn:microsoft.com/office/officeart/2018/2/layout/IconVerticalSolidList"/>
    <dgm:cxn modelId="{B776B889-FA40-4CD6-AF47-C44914CE89DE}" type="presParOf" srcId="{38FA80E4-0014-4AB6-B62C-4BBF257DD671}" destId="{4F9808C8-52F4-4211-AB47-2AD9798EB938}" srcOrd="0" destOrd="0" presId="urn:microsoft.com/office/officeart/2018/2/layout/IconVerticalSolidList"/>
    <dgm:cxn modelId="{930B54CA-43EA-4D91-BF7A-6ACB2D3A3B21}" type="presParOf" srcId="{38FA80E4-0014-4AB6-B62C-4BBF257DD671}" destId="{C7627593-EEEA-45A3-805C-1ADA37B845ED}" srcOrd="1" destOrd="0" presId="urn:microsoft.com/office/officeart/2018/2/layout/IconVerticalSolidList"/>
    <dgm:cxn modelId="{ADA9E038-29F0-47E6-A12A-6BBCAD2549B1}" type="presParOf" srcId="{38FA80E4-0014-4AB6-B62C-4BBF257DD671}" destId="{93F2E9D0-CCC7-4AA5-9ADF-3BFC1F18FDDE}" srcOrd="2" destOrd="0" presId="urn:microsoft.com/office/officeart/2018/2/layout/IconVerticalSolidList"/>
    <dgm:cxn modelId="{6104733C-DC0C-4521-BE88-6612B66065A3}" type="presParOf" srcId="{38FA80E4-0014-4AB6-B62C-4BBF257DD671}" destId="{FD7D3E7B-6447-44C6-9C38-46741CC6B42D}" srcOrd="3" destOrd="0" presId="urn:microsoft.com/office/officeart/2018/2/layout/IconVerticalSolidList"/>
    <dgm:cxn modelId="{3445611A-C46C-4A25-B3C8-B09363292A4E}" type="presParOf" srcId="{867281C0-9F60-471F-A7B5-E0175042E026}" destId="{47F7B985-70BF-4141-A24B-40198EBA141C}" srcOrd="3" destOrd="0" presId="urn:microsoft.com/office/officeart/2018/2/layout/IconVerticalSolidList"/>
    <dgm:cxn modelId="{24ED0B46-7483-48A8-9087-7DD852059272}" type="presParOf" srcId="{867281C0-9F60-471F-A7B5-E0175042E026}" destId="{0A75B12E-71A3-46AC-8F62-5D81C0F38645}" srcOrd="4" destOrd="0" presId="urn:microsoft.com/office/officeart/2018/2/layout/IconVerticalSolidList"/>
    <dgm:cxn modelId="{7ABC2974-0E81-4861-8169-30D41C571720}" type="presParOf" srcId="{0A75B12E-71A3-46AC-8F62-5D81C0F38645}" destId="{7F2A1E7D-F11B-41F7-9580-BD6C4C47882C}" srcOrd="0" destOrd="0" presId="urn:microsoft.com/office/officeart/2018/2/layout/IconVerticalSolidList"/>
    <dgm:cxn modelId="{A59FBA40-89B5-4D8C-B624-46827FD989B1}" type="presParOf" srcId="{0A75B12E-71A3-46AC-8F62-5D81C0F38645}" destId="{395486D3-AF21-45BA-90A2-067C5C0326CB}" srcOrd="1" destOrd="0" presId="urn:microsoft.com/office/officeart/2018/2/layout/IconVerticalSolidList"/>
    <dgm:cxn modelId="{88E9F5EC-D7A6-4738-9702-F7AFA5ECD572}" type="presParOf" srcId="{0A75B12E-71A3-46AC-8F62-5D81C0F38645}" destId="{4FAB7EE9-7ABE-4700-90E8-D673BDFE471F}" srcOrd="2" destOrd="0" presId="urn:microsoft.com/office/officeart/2018/2/layout/IconVerticalSolidList"/>
    <dgm:cxn modelId="{A1DDACDB-63CC-4FDB-BDD6-E12EEC1297CB}" type="presParOf" srcId="{0A75B12E-71A3-46AC-8F62-5D81C0F38645}" destId="{2CBE6D1F-479F-4FE3-8FB0-6B225BC464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endParaRPr lang="en-US" dirty="0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 </a:t>
          </a:r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r>
            <a:rPr lang="en-US" b="0" i="0"/>
            <a:t>Model Evaluation</a:t>
          </a:r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56ACB89-412D-40C0-BEA0-58939E0ECBB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D0909A-E425-4306-AF14-1D8B29C09D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General solution for multimodal BBC content</a:t>
          </a:r>
          <a:endParaRPr lang="en-US"/>
        </a:p>
      </dgm:t>
    </dgm:pt>
    <dgm:pt modelId="{EF5DA422-6D1C-4C59-82DF-D77924147ABC}" type="parTrans" cxnId="{723AC34E-8EF1-4BDA-8FE0-DE6DD161B86A}">
      <dgm:prSet/>
      <dgm:spPr/>
      <dgm:t>
        <a:bodyPr/>
        <a:lstStyle/>
        <a:p>
          <a:endParaRPr lang="en-US"/>
        </a:p>
      </dgm:t>
    </dgm:pt>
    <dgm:pt modelId="{DD31290F-933A-4991-8B32-9597A138D9BD}" type="sibTrans" cxnId="{723AC34E-8EF1-4BDA-8FE0-DE6DD161B86A}">
      <dgm:prSet/>
      <dgm:spPr/>
      <dgm:t>
        <a:bodyPr/>
        <a:lstStyle/>
        <a:p>
          <a:endParaRPr lang="en-US"/>
        </a:p>
      </dgm:t>
    </dgm:pt>
    <dgm:pt modelId="{99981E4F-6A55-48ED-96A5-3E1EA92224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Comparable recommendations</a:t>
          </a:r>
          <a:endParaRPr lang="en-US"/>
        </a:p>
      </dgm:t>
    </dgm:pt>
    <dgm:pt modelId="{DE17DF20-7F7D-470F-A16F-F1527065F9E8}" type="parTrans" cxnId="{37AAD977-3A2B-40BB-B4F4-FBCA606AC01A}">
      <dgm:prSet/>
      <dgm:spPr/>
      <dgm:t>
        <a:bodyPr/>
        <a:lstStyle/>
        <a:p>
          <a:endParaRPr lang="en-US"/>
        </a:p>
      </dgm:t>
    </dgm:pt>
    <dgm:pt modelId="{A32A6B64-51DD-4925-8FB1-B121328E2D02}" type="sibTrans" cxnId="{37AAD977-3A2B-40BB-B4F4-FBCA606AC01A}">
      <dgm:prSet/>
      <dgm:spPr/>
      <dgm:t>
        <a:bodyPr/>
        <a:lstStyle/>
        <a:p>
          <a:endParaRPr lang="en-US"/>
        </a:p>
      </dgm:t>
    </dgm:pt>
    <dgm:pt modelId="{C38D902A-F59C-4010-AE36-6718C57D02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Positive feedback from stakeholders</a:t>
          </a:r>
          <a:endParaRPr lang="en-US"/>
        </a:p>
      </dgm:t>
    </dgm:pt>
    <dgm:pt modelId="{6E2B4D0E-8045-4058-BEE8-8E8C9A0ADBF7}" type="parTrans" cxnId="{EF1A3077-9B92-4BC9-9EBE-C81FE0B93C55}">
      <dgm:prSet/>
      <dgm:spPr/>
      <dgm:t>
        <a:bodyPr/>
        <a:lstStyle/>
        <a:p>
          <a:endParaRPr lang="en-US"/>
        </a:p>
      </dgm:t>
    </dgm:pt>
    <dgm:pt modelId="{C8DFD784-3776-4460-9531-98980E02479A}" type="sibTrans" cxnId="{EF1A3077-9B92-4BC9-9EBE-C81FE0B93C55}">
      <dgm:prSet/>
      <dgm:spPr/>
      <dgm:t>
        <a:bodyPr/>
        <a:lstStyle/>
        <a:p>
          <a:endParaRPr lang="en-US"/>
        </a:p>
      </dgm:t>
    </dgm:pt>
    <dgm:pt modelId="{6756A09E-137E-4A1A-9D56-A3025D8F2086}" type="pres">
      <dgm:prSet presAssocID="{056ACB89-412D-40C0-BEA0-58939E0ECBBB}" presName="root" presStyleCnt="0">
        <dgm:presLayoutVars>
          <dgm:dir/>
          <dgm:resizeHandles val="exact"/>
        </dgm:presLayoutVars>
      </dgm:prSet>
      <dgm:spPr/>
    </dgm:pt>
    <dgm:pt modelId="{F4A28E17-6DF5-40CF-B020-AC9C90CC2689}" type="pres">
      <dgm:prSet presAssocID="{5CD0909A-E425-4306-AF14-1D8B29C09D0C}" presName="compNode" presStyleCnt="0"/>
      <dgm:spPr/>
    </dgm:pt>
    <dgm:pt modelId="{71B7B0B0-058D-433E-A2AA-16F8CC1ECA81}" type="pres">
      <dgm:prSet presAssocID="{5CD0909A-E425-4306-AF14-1D8B29C09D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29F4EA8-0F59-4DCA-A116-CDFCF3D0A693}" type="pres">
      <dgm:prSet presAssocID="{5CD0909A-E425-4306-AF14-1D8B29C09D0C}" presName="spaceRect" presStyleCnt="0"/>
      <dgm:spPr/>
    </dgm:pt>
    <dgm:pt modelId="{F9195610-751D-4CC6-967F-EBFA2B6D8AC8}" type="pres">
      <dgm:prSet presAssocID="{5CD0909A-E425-4306-AF14-1D8B29C09D0C}" presName="textRect" presStyleLbl="revTx" presStyleIdx="0" presStyleCnt="3">
        <dgm:presLayoutVars>
          <dgm:chMax val="1"/>
          <dgm:chPref val="1"/>
        </dgm:presLayoutVars>
      </dgm:prSet>
      <dgm:spPr/>
    </dgm:pt>
    <dgm:pt modelId="{7D5360A0-055C-4719-BC34-7B1FD3FDF986}" type="pres">
      <dgm:prSet presAssocID="{DD31290F-933A-4991-8B32-9597A138D9BD}" presName="sibTrans" presStyleCnt="0"/>
      <dgm:spPr/>
    </dgm:pt>
    <dgm:pt modelId="{91F1F36E-340F-42A6-BFB7-9CD2F511C2AC}" type="pres">
      <dgm:prSet presAssocID="{99981E4F-6A55-48ED-96A5-3E1EA922248C}" presName="compNode" presStyleCnt="0"/>
      <dgm:spPr/>
    </dgm:pt>
    <dgm:pt modelId="{22FC9924-1EF1-46F8-AA78-4B1247B62327}" type="pres">
      <dgm:prSet presAssocID="{99981E4F-6A55-48ED-96A5-3E1EA92224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43922F9F-8D87-4DA1-AC47-A004A2AAA70D}" type="pres">
      <dgm:prSet presAssocID="{99981E4F-6A55-48ED-96A5-3E1EA922248C}" presName="spaceRect" presStyleCnt="0"/>
      <dgm:spPr/>
    </dgm:pt>
    <dgm:pt modelId="{CBF1760D-B355-4722-8FF3-DCC5C4F7008C}" type="pres">
      <dgm:prSet presAssocID="{99981E4F-6A55-48ED-96A5-3E1EA922248C}" presName="textRect" presStyleLbl="revTx" presStyleIdx="1" presStyleCnt="3">
        <dgm:presLayoutVars>
          <dgm:chMax val="1"/>
          <dgm:chPref val="1"/>
        </dgm:presLayoutVars>
      </dgm:prSet>
      <dgm:spPr/>
    </dgm:pt>
    <dgm:pt modelId="{3BE5A0A3-B100-4703-8803-88FE02D0E827}" type="pres">
      <dgm:prSet presAssocID="{A32A6B64-51DD-4925-8FB1-B121328E2D02}" presName="sibTrans" presStyleCnt="0"/>
      <dgm:spPr/>
    </dgm:pt>
    <dgm:pt modelId="{94C51C7F-EE1E-4DD5-95DA-A33D290304AF}" type="pres">
      <dgm:prSet presAssocID="{C38D902A-F59C-4010-AE36-6718C57D0207}" presName="compNode" presStyleCnt="0"/>
      <dgm:spPr/>
    </dgm:pt>
    <dgm:pt modelId="{A34AFF26-83A0-4A3C-80DE-E9FE07774EF2}" type="pres">
      <dgm:prSet presAssocID="{C38D902A-F59C-4010-AE36-6718C57D02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0FC8C6D7-74C3-4626-A93F-14D1D5DD9D2C}" type="pres">
      <dgm:prSet presAssocID="{C38D902A-F59C-4010-AE36-6718C57D0207}" presName="spaceRect" presStyleCnt="0"/>
      <dgm:spPr/>
    </dgm:pt>
    <dgm:pt modelId="{E2D13411-7B67-4AFB-A448-FED87B2D0564}" type="pres">
      <dgm:prSet presAssocID="{C38D902A-F59C-4010-AE36-6718C57D02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3AC34E-8EF1-4BDA-8FE0-DE6DD161B86A}" srcId="{056ACB89-412D-40C0-BEA0-58939E0ECBBB}" destId="{5CD0909A-E425-4306-AF14-1D8B29C09D0C}" srcOrd="0" destOrd="0" parTransId="{EF5DA422-6D1C-4C59-82DF-D77924147ABC}" sibTransId="{DD31290F-933A-4991-8B32-9597A138D9BD}"/>
    <dgm:cxn modelId="{EF1A3077-9B92-4BC9-9EBE-C81FE0B93C55}" srcId="{056ACB89-412D-40C0-BEA0-58939E0ECBBB}" destId="{C38D902A-F59C-4010-AE36-6718C57D0207}" srcOrd="2" destOrd="0" parTransId="{6E2B4D0E-8045-4058-BEE8-8E8C9A0ADBF7}" sibTransId="{C8DFD784-3776-4460-9531-98980E02479A}"/>
    <dgm:cxn modelId="{37AAD977-3A2B-40BB-B4F4-FBCA606AC01A}" srcId="{056ACB89-412D-40C0-BEA0-58939E0ECBBB}" destId="{99981E4F-6A55-48ED-96A5-3E1EA922248C}" srcOrd="1" destOrd="0" parTransId="{DE17DF20-7F7D-470F-A16F-F1527065F9E8}" sibTransId="{A32A6B64-51DD-4925-8FB1-B121328E2D02}"/>
    <dgm:cxn modelId="{6DC0078A-6594-4FB7-BB2A-D77062B17726}" type="presOf" srcId="{C38D902A-F59C-4010-AE36-6718C57D0207}" destId="{E2D13411-7B67-4AFB-A448-FED87B2D0564}" srcOrd="0" destOrd="0" presId="urn:microsoft.com/office/officeart/2018/2/layout/IconLabelList"/>
    <dgm:cxn modelId="{45D1CC98-7445-458A-BA84-55CDCB512A44}" type="presOf" srcId="{99981E4F-6A55-48ED-96A5-3E1EA922248C}" destId="{CBF1760D-B355-4722-8FF3-DCC5C4F7008C}" srcOrd="0" destOrd="0" presId="urn:microsoft.com/office/officeart/2018/2/layout/IconLabelList"/>
    <dgm:cxn modelId="{F6930FA7-705E-4656-9AD0-3AA8CF7C1263}" type="presOf" srcId="{5CD0909A-E425-4306-AF14-1D8B29C09D0C}" destId="{F9195610-751D-4CC6-967F-EBFA2B6D8AC8}" srcOrd="0" destOrd="0" presId="urn:microsoft.com/office/officeart/2018/2/layout/IconLabelList"/>
    <dgm:cxn modelId="{5845D3B2-7639-4A93-BF5C-94AA4645EF3D}" type="presOf" srcId="{056ACB89-412D-40C0-BEA0-58939E0ECBBB}" destId="{6756A09E-137E-4A1A-9D56-A3025D8F2086}" srcOrd="0" destOrd="0" presId="urn:microsoft.com/office/officeart/2018/2/layout/IconLabelList"/>
    <dgm:cxn modelId="{4F8A2B18-E306-4D0D-8892-029FCAF37F7D}" type="presParOf" srcId="{6756A09E-137E-4A1A-9D56-A3025D8F2086}" destId="{F4A28E17-6DF5-40CF-B020-AC9C90CC2689}" srcOrd="0" destOrd="0" presId="urn:microsoft.com/office/officeart/2018/2/layout/IconLabelList"/>
    <dgm:cxn modelId="{F5ABF3E5-E192-4638-91F1-972F66D3D7CD}" type="presParOf" srcId="{F4A28E17-6DF5-40CF-B020-AC9C90CC2689}" destId="{71B7B0B0-058D-433E-A2AA-16F8CC1ECA81}" srcOrd="0" destOrd="0" presId="urn:microsoft.com/office/officeart/2018/2/layout/IconLabelList"/>
    <dgm:cxn modelId="{3180470A-5F7C-417F-9344-96FA1A8C1983}" type="presParOf" srcId="{F4A28E17-6DF5-40CF-B020-AC9C90CC2689}" destId="{329F4EA8-0F59-4DCA-A116-CDFCF3D0A693}" srcOrd="1" destOrd="0" presId="urn:microsoft.com/office/officeart/2018/2/layout/IconLabelList"/>
    <dgm:cxn modelId="{91E20C1B-BC57-40BE-A59C-253DB15AFA1F}" type="presParOf" srcId="{F4A28E17-6DF5-40CF-B020-AC9C90CC2689}" destId="{F9195610-751D-4CC6-967F-EBFA2B6D8AC8}" srcOrd="2" destOrd="0" presId="urn:microsoft.com/office/officeart/2018/2/layout/IconLabelList"/>
    <dgm:cxn modelId="{7DCD46E0-CBE1-4756-BF6A-55CBA34490DC}" type="presParOf" srcId="{6756A09E-137E-4A1A-9D56-A3025D8F2086}" destId="{7D5360A0-055C-4719-BC34-7B1FD3FDF986}" srcOrd="1" destOrd="0" presId="urn:microsoft.com/office/officeart/2018/2/layout/IconLabelList"/>
    <dgm:cxn modelId="{3C7AE718-9C7A-4580-B92F-C85CC2005734}" type="presParOf" srcId="{6756A09E-137E-4A1A-9D56-A3025D8F2086}" destId="{91F1F36E-340F-42A6-BFB7-9CD2F511C2AC}" srcOrd="2" destOrd="0" presId="urn:microsoft.com/office/officeart/2018/2/layout/IconLabelList"/>
    <dgm:cxn modelId="{B4B31807-3BC6-4FEB-8AC0-316266C9784B}" type="presParOf" srcId="{91F1F36E-340F-42A6-BFB7-9CD2F511C2AC}" destId="{22FC9924-1EF1-46F8-AA78-4B1247B62327}" srcOrd="0" destOrd="0" presId="urn:microsoft.com/office/officeart/2018/2/layout/IconLabelList"/>
    <dgm:cxn modelId="{5634F80A-12DA-47A0-A1EA-FBA7EC4D274A}" type="presParOf" srcId="{91F1F36E-340F-42A6-BFB7-9CD2F511C2AC}" destId="{43922F9F-8D87-4DA1-AC47-A004A2AAA70D}" srcOrd="1" destOrd="0" presId="urn:microsoft.com/office/officeart/2018/2/layout/IconLabelList"/>
    <dgm:cxn modelId="{842D63D0-3B00-41A9-B7D3-9F9A4BF2DBFD}" type="presParOf" srcId="{91F1F36E-340F-42A6-BFB7-9CD2F511C2AC}" destId="{CBF1760D-B355-4722-8FF3-DCC5C4F7008C}" srcOrd="2" destOrd="0" presId="urn:microsoft.com/office/officeart/2018/2/layout/IconLabelList"/>
    <dgm:cxn modelId="{2FA35B18-CDF3-478A-91A4-28AD419E5CFF}" type="presParOf" srcId="{6756A09E-137E-4A1A-9D56-A3025D8F2086}" destId="{3BE5A0A3-B100-4703-8803-88FE02D0E827}" srcOrd="3" destOrd="0" presId="urn:microsoft.com/office/officeart/2018/2/layout/IconLabelList"/>
    <dgm:cxn modelId="{F543FA81-839A-4C52-84FD-E8B2D4D9AFD6}" type="presParOf" srcId="{6756A09E-137E-4A1A-9D56-A3025D8F2086}" destId="{94C51C7F-EE1E-4DD5-95DA-A33D290304AF}" srcOrd="4" destOrd="0" presId="urn:microsoft.com/office/officeart/2018/2/layout/IconLabelList"/>
    <dgm:cxn modelId="{8B6BFA25-0305-4A0C-A511-0E0F7F818AEE}" type="presParOf" srcId="{94C51C7F-EE1E-4DD5-95DA-A33D290304AF}" destId="{A34AFF26-83A0-4A3C-80DE-E9FE07774EF2}" srcOrd="0" destOrd="0" presId="urn:microsoft.com/office/officeart/2018/2/layout/IconLabelList"/>
    <dgm:cxn modelId="{38FE3907-53B2-48C1-BEF5-1AA77261478A}" type="presParOf" srcId="{94C51C7F-EE1E-4DD5-95DA-A33D290304AF}" destId="{0FC8C6D7-74C3-4626-A93F-14D1D5DD9D2C}" srcOrd="1" destOrd="0" presId="urn:microsoft.com/office/officeart/2018/2/layout/IconLabelList"/>
    <dgm:cxn modelId="{E4CDB00D-EDA4-4F0E-B749-32AF10244B7A}" type="presParOf" srcId="{94C51C7F-EE1E-4DD5-95DA-A33D290304AF}" destId="{E2D13411-7B67-4AFB-A448-FED87B2D0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CCB699F-AFC7-40AD-B2A8-31FAA9E14FE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D6FD9-0E79-46B8-B054-9E4BC07307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What do recommendations look like using these embeddings?</a:t>
          </a:r>
          <a:endParaRPr lang="en-US"/>
        </a:p>
      </dgm:t>
    </dgm:pt>
    <dgm:pt modelId="{295AA14B-DF5C-43AD-8D95-5A261041E56A}" type="parTrans" cxnId="{D4B509AC-C6AF-4A14-9DEF-C990427E9D7A}">
      <dgm:prSet/>
      <dgm:spPr/>
      <dgm:t>
        <a:bodyPr/>
        <a:lstStyle/>
        <a:p>
          <a:endParaRPr lang="en-US"/>
        </a:p>
      </dgm:t>
    </dgm:pt>
    <dgm:pt modelId="{D0134B00-7F03-4AF7-81A8-81EA171ECB1F}" type="sibTrans" cxnId="{D4B509AC-C6AF-4A14-9DEF-C990427E9D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EDCE10-5CF6-4015-B9FB-4D638181A0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Can we assess the embeddings subjectively?</a:t>
          </a:r>
          <a:endParaRPr lang="en-US"/>
        </a:p>
      </dgm:t>
    </dgm:pt>
    <dgm:pt modelId="{8316053A-DBA3-48E4-8656-8CAC645E210B}" type="parTrans" cxnId="{4B8DFA74-C3B1-456D-8DD0-7802B4E15FC4}">
      <dgm:prSet/>
      <dgm:spPr/>
      <dgm:t>
        <a:bodyPr/>
        <a:lstStyle/>
        <a:p>
          <a:endParaRPr lang="en-US"/>
        </a:p>
      </dgm:t>
    </dgm:pt>
    <dgm:pt modelId="{323D66E8-2EFE-4C1C-B01A-FB274414DADD}" type="sibTrans" cxnId="{4B8DFA74-C3B1-456D-8DD0-7802B4E15F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7E7A50-D4F2-48DF-B89F-219F924B7E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Can we assess the embeddings using offline scoring?</a:t>
          </a:r>
          <a:endParaRPr lang="en-US"/>
        </a:p>
      </dgm:t>
    </dgm:pt>
    <dgm:pt modelId="{FFD60620-8C24-4831-B815-810EC45F4688}" type="parTrans" cxnId="{3B927970-8ACF-4C9E-9320-FAECC8BCA98D}">
      <dgm:prSet/>
      <dgm:spPr/>
      <dgm:t>
        <a:bodyPr/>
        <a:lstStyle/>
        <a:p>
          <a:endParaRPr lang="en-US"/>
        </a:p>
      </dgm:t>
    </dgm:pt>
    <dgm:pt modelId="{5A0E92DC-B6D8-46AC-8A4B-0ED049F15D9E}" type="sibTrans" cxnId="{3B927970-8ACF-4C9E-9320-FAECC8BCA9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D0932F-F751-47C2-8295-B332B337AB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How do we know that the embeddings make any sense?</a:t>
          </a:r>
          <a:endParaRPr lang="en-US"/>
        </a:p>
      </dgm:t>
    </dgm:pt>
    <dgm:pt modelId="{22E7030D-518B-4E67-BB3E-5FC515084DE4}" type="parTrans" cxnId="{A0FC7C20-9CD8-44E9-BF66-B5D0DB89E07A}">
      <dgm:prSet/>
      <dgm:spPr/>
      <dgm:t>
        <a:bodyPr/>
        <a:lstStyle/>
        <a:p>
          <a:endParaRPr lang="en-US"/>
        </a:p>
      </dgm:t>
    </dgm:pt>
    <dgm:pt modelId="{C191D7C9-EB65-4159-AD41-DFA00CFD4D8A}" type="sibTrans" cxnId="{A0FC7C20-9CD8-44E9-BF66-B5D0DB89E0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66EFB4E-4CC9-496E-9EDA-228BACB11E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How might we use these embeddings for recs?</a:t>
          </a:r>
          <a:endParaRPr lang="en-US"/>
        </a:p>
      </dgm:t>
    </dgm:pt>
    <dgm:pt modelId="{59E76971-5EF1-4520-8314-7D677EA5F679}" type="parTrans" cxnId="{25A74BF9-D474-4BDC-AAF8-AE05EB1AA833}">
      <dgm:prSet/>
      <dgm:spPr/>
      <dgm:t>
        <a:bodyPr/>
        <a:lstStyle/>
        <a:p>
          <a:endParaRPr lang="en-US"/>
        </a:p>
      </dgm:t>
    </dgm:pt>
    <dgm:pt modelId="{303ED7EE-9C17-47B8-93D0-49446D463BB8}" type="sibTrans" cxnId="{25A74BF9-D474-4BDC-AAF8-AE05EB1AA833}">
      <dgm:prSet/>
      <dgm:spPr/>
      <dgm:t>
        <a:bodyPr/>
        <a:lstStyle/>
        <a:p>
          <a:endParaRPr lang="en-US"/>
        </a:p>
      </dgm:t>
    </dgm:pt>
    <dgm:pt modelId="{04BE45C5-F976-456A-961D-D2A9E48A7F93}" type="pres">
      <dgm:prSet presAssocID="{CCCB699F-AFC7-40AD-B2A8-31FAA9E14FE0}" presName="root" presStyleCnt="0">
        <dgm:presLayoutVars>
          <dgm:dir/>
          <dgm:resizeHandles val="exact"/>
        </dgm:presLayoutVars>
      </dgm:prSet>
      <dgm:spPr/>
    </dgm:pt>
    <dgm:pt modelId="{089F4909-BDEB-4260-BF11-EE521F9F823E}" type="pres">
      <dgm:prSet presAssocID="{CCCB699F-AFC7-40AD-B2A8-31FAA9E14FE0}" presName="container" presStyleCnt="0">
        <dgm:presLayoutVars>
          <dgm:dir/>
          <dgm:resizeHandles val="exact"/>
        </dgm:presLayoutVars>
      </dgm:prSet>
      <dgm:spPr/>
    </dgm:pt>
    <dgm:pt modelId="{948E62E0-1EA1-4A6A-9FAF-DA0886BDAE08}" type="pres">
      <dgm:prSet presAssocID="{F7CD6FD9-0E79-46B8-B054-9E4BC0730741}" presName="compNode" presStyleCnt="0"/>
      <dgm:spPr/>
    </dgm:pt>
    <dgm:pt modelId="{A393941E-41CC-4A98-B23D-F7E6ED0127E5}" type="pres">
      <dgm:prSet presAssocID="{F7CD6FD9-0E79-46B8-B054-9E4BC0730741}" presName="iconBgRect" presStyleLbl="bgShp" presStyleIdx="0" presStyleCnt="5"/>
      <dgm:spPr/>
    </dgm:pt>
    <dgm:pt modelId="{2B44F27B-B0B8-45F2-804B-C3E3A8AB6743}" type="pres">
      <dgm:prSet presAssocID="{F7CD6FD9-0E79-46B8-B054-9E4BC073074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886EB37-DA0F-4043-BF9D-8A5B7E490B75}" type="pres">
      <dgm:prSet presAssocID="{F7CD6FD9-0E79-46B8-B054-9E4BC0730741}" presName="spaceRect" presStyleCnt="0"/>
      <dgm:spPr/>
    </dgm:pt>
    <dgm:pt modelId="{CA3FE641-E47E-47AF-90C7-123F5BE55FB9}" type="pres">
      <dgm:prSet presAssocID="{F7CD6FD9-0E79-46B8-B054-9E4BC0730741}" presName="textRect" presStyleLbl="revTx" presStyleIdx="0" presStyleCnt="5">
        <dgm:presLayoutVars>
          <dgm:chMax val="1"/>
          <dgm:chPref val="1"/>
        </dgm:presLayoutVars>
      </dgm:prSet>
      <dgm:spPr/>
    </dgm:pt>
    <dgm:pt modelId="{5B041F93-030D-4B85-B199-442CACE00DBB}" type="pres">
      <dgm:prSet presAssocID="{D0134B00-7F03-4AF7-81A8-81EA171ECB1F}" presName="sibTrans" presStyleLbl="sibTrans2D1" presStyleIdx="0" presStyleCnt="0"/>
      <dgm:spPr/>
    </dgm:pt>
    <dgm:pt modelId="{69DB8BBF-4120-4CC3-8557-F8AE234408DB}" type="pres">
      <dgm:prSet presAssocID="{D5EDCE10-5CF6-4015-B9FB-4D638181A0F9}" presName="compNode" presStyleCnt="0"/>
      <dgm:spPr/>
    </dgm:pt>
    <dgm:pt modelId="{1705FED3-3FDA-441C-B446-253EC1C34C51}" type="pres">
      <dgm:prSet presAssocID="{D5EDCE10-5CF6-4015-B9FB-4D638181A0F9}" presName="iconBgRect" presStyleLbl="bgShp" presStyleIdx="1" presStyleCnt="5"/>
      <dgm:spPr/>
    </dgm:pt>
    <dgm:pt modelId="{506D4A62-BA30-41A1-8B60-0071AD175217}" type="pres">
      <dgm:prSet presAssocID="{D5EDCE10-5CF6-4015-B9FB-4D638181A0F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868A84-D774-4848-AFE6-5C2AF2458FA6}" type="pres">
      <dgm:prSet presAssocID="{D5EDCE10-5CF6-4015-B9FB-4D638181A0F9}" presName="spaceRect" presStyleCnt="0"/>
      <dgm:spPr/>
    </dgm:pt>
    <dgm:pt modelId="{4A536FF0-62D3-477B-9DF5-63DD4089A9BC}" type="pres">
      <dgm:prSet presAssocID="{D5EDCE10-5CF6-4015-B9FB-4D638181A0F9}" presName="textRect" presStyleLbl="revTx" presStyleIdx="1" presStyleCnt="5">
        <dgm:presLayoutVars>
          <dgm:chMax val="1"/>
          <dgm:chPref val="1"/>
        </dgm:presLayoutVars>
      </dgm:prSet>
      <dgm:spPr/>
    </dgm:pt>
    <dgm:pt modelId="{2EE63F47-53DA-4B42-85E3-6807AF092224}" type="pres">
      <dgm:prSet presAssocID="{323D66E8-2EFE-4C1C-B01A-FB274414DADD}" presName="sibTrans" presStyleLbl="sibTrans2D1" presStyleIdx="0" presStyleCnt="0"/>
      <dgm:spPr/>
    </dgm:pt>
    <dgm:pt modelId="{E4DA1F48-A2D1-4D78-B980-DF03629882F0}" type="pres">
      <dgm:prSet presAssocID="{147E7A50-D4F2-48DF-B89F-219F924B7E12}" presName="compNode" presStyleCnt="0"/>
      <dgm:spPr/>
    </dgm:pt>
    <dgm:pt modelId="{7D4DE634-CCCC-4A63-926C-C77E49DCAD99}" type="pres">
      <dgm:prSet presAssocID="{147E7A50-D4F2-48DF-B89F-219F924B7E12}" presName="iconBgRect" presStyleLbl="bgShp" presStyleIdx="2" presStyleCnt="5"/>
      <dgm:spPr/>
    </dgm:pt>
    <dgm:pt modelId="{4E5933DA-0681-409E-8B21-754E87621DD9}" type="pres">
      <dgm:prSet presAssocID="{147E7A50-D4F2-48DF-B89F-219F924B7E1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A2A1515-175B-4CC6-8EC8-7D582DEF839C}" type="pres">
      <dgm:prSet presAssocID="{147E7A50-D4F2-48DF-B89F-219F924B7E12}" presName="spaceRect" presStyleCnt="0"/>
      <dgm:spPr/>
    </dgm:pt>
    <dgm:pt modelId="{4040493E-92AA-4C71-852C-038B2DB7F77D}" type="pres">
      <dgm:prSet presAssocID="{147E7A50-D4F2-48DF-B89F-219F924B7E12}" presName="textRect" presStyleLbl="revTx" presStyleIdx="2" presStyleCnt="5">
        <dgm:presLayoutVars>
          <dgm:chMax val="1"/>
          <dgm:chPref val="1"/>
        </dgm:presLayoutVars>
      </dgm:prSet>
      <dgm:spPr/>
    </dgm:pt>
    <dgm:pt modelId="{B654DA58-13D9-4704-8929-A3700DC36923}" type="pres">
      <dgm:prSet presAssocID="{5A0E92DC-B6D8-46AC-8A4B-0ED049F15D9E}" presName="sibTrans" presStyleLbl="sibTrans2D1" presStyleIdx="0" presStyleCnt="0"/>
      <dgm:spPr/>
    </dgm:pt>
    <dgm:pt modelId="{E52CF3F2-307E-4B1B-91B9-EF358CFC1001}" type="pres">
      <dgm:prSet presAssocID="{5FD0932F-F751-47C2-8295-B332B337AB5A}" presName="compNode" presStyleCnt="0"/>
      <dgm:spPr/>
    </dgm:pt>
    <dgm:pt modelId="{006B06B3-9CED-4CB2-BFF0-78D694086EB0}" type="pres">
      <dgm:prSet presAssocID="{5FD0932F-F751-47C2-8295-B332B337AB5A}" presName="iconBgRect" presStyleLbl="bgShp" presStyleIdx="3" presStyleCnt="5"/>
      <dgm:spPr/>
    </dgm:pt>
    <dgm:pt modelId="{89E53153-DD89-4756-AE37-FA49792C9720}" type="pres">
      <dgm:prSet presAssocID="{5FD0932F-F751-47C2-8295-B332B337AB5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79FFE85D-D3C0-4C24-B102-166A2E8FD369}" type="pres">
      <dgm:prSet presAssocID="{5FD0932F-F751-47C2-8295-B332B337AB5A}" presName="spaceRect" presStyleCnt="0"/>
      <dgm:spPr/>
    </dgm:pt>
    <dgm:pt modelId="{E8125493-A8D3-4844-9CF2-5ED57F346E8E}" type="pres">
      <dgm:prSet presAssocID="{5FD0932F-F751-47C2-8295-B332B337AB5A}" presName="textRect" presStyleLbl="revTx" presStyleIdx="3" presStyleCnt="5">
        <dgm:presLayoutVars>
          <dgm:chMax val="1"/>
          <dgm:chPref val="1"/>
        </dgm:presLayoutVars>
      </dgm:prSet>
      <dgm:spPr/>
    </dgm:pt>
    <dgm:pt modelId="{22FE75B1-FCEE-4907-9047-8B39554ED00E}" type="pres">
      <dgm:prSet presAssocID="{C191D7C9-EB65-4159-AD41-DFA00CFD4D8A}" presName="sibTrans" presStyleLbl="sibTrans2D1" presStyleIdx="0" presStyleCnt="0"/>
      <dgm:spPr/>
    </dgm:pt>
    <dgm:pt modelId="{93523C67-E988-44A8-9E92-8234B99498D9}" type="pres">
      <dgm:prSet presAssocID="{E66EFB4E-4CC9-496E-9EDA-228BACB11EFB}" presName="compNode" presStyleCnt="0"/>
      <dgm:spPr/>
    </dgm:pt>
    <dgm:pt modelId="{2708B76D-AB29-4D6F-A48A-A54A53F122D0}" type="pres">
      <dgm:prSet presAssocID="{E66EFB4E-4CC9-496E-9EDA-228BACB11EFB}" presName="iconBgRect" presStyleLbl="bgShp" presStyleIdx="4" presStyleCnt="5"/>
      <dgm:spPr/>
    </dgm:pt>
    <dgm:pt modelId="{61166BFF-A8A9-4159-B0ED-5FD55EED5E7F}" type="pres">
      <dgm:prSet presAssocID="{E66EFB4E-4CC9-496E-9EDA-228BACB11EF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4E107EDB-FC5D-414E-8F8F-40268A758E7E}" type="pres">
      <dgm:prSet presAssocID="{E66EFB4E-4CC9-496E-9EDA-228BACB11EFB}" presName="spaceRect" presStyleCnt="0"/>
      <dgm:spPr/>
    </dgm:pt>
    <dgm:pt modelId="{CFD368F1-7E7E-453B-9258-910D09644250}" type="pres">
      <dgm:prSet presAssocID="{E66EFB4E-4CC9-496E-9EDA-228BACB11EF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715D502-D640-4C1B-96D9-1CFADF7C2EBD}" type="presOf" srcId="{E66EFB4E-4CC9-496E-9EDA-228BACB11EFB}" destId="{CFD368F1-7E7E-453B-9258-910D09644250}" srcOrd="0" destOrd="0" presId="urn:microsoft.com/office/officeart/2018/2/layout/IconCircleList"/>
    <dgm:cxn modelId="{ABC42F19-F3EA-427B-B5E4-ECC306EF07F6}" type="presOf" srcId="{323D66E8-2EFE-4C1C-B01A-FB274414DADD}" destId="{2EE63F47-53DA-4B42-85E3-6807AF092224}" srcOrd="0" destOrd="0" presId="urn:microsoft.com/office/officeart/2018/2/layout/IconCircleList"/>
    <dgm:cxn modelId="{A0FC7C20-9CD8-44E9-BF66-B5D0DB89E07A}" srcId="{CCCB699F-AFC7-40AD-B2A8-31FAA9E14FE0}" destId="{5FD0932F-F751-47C2-8295-B332B337AB5A}" srcOrd="3" destOrd="0" parTransId="{22E7030D-518B-4E67-BB3E-5FC515084DE4}" sibTransId="{C191D7C9-EB65-4159-AD41-DFA00CFD4D8A}"/>
    <dgm:cxn modelId="{C8554F22-EBCE-449D-9EE3-DFBB55A97D3E}" type="presOf" srcId="{D5EDCE10-5CF6-4015-B9FB-4D638181A0F9}" destId="{4A536FF0-62D3-477B-9DF5-63DD4089A9BC}" srcOrd="0" destOrd="0" presId="urn:microsoft.com/office/officeart/2018/2/layout/IconCircleList"/>
    <dgm:cxn modelId="{B1E4AC45-7436-48B9-BAA0-F0A93D4EA675}" type="presOf" srcId="{5A0E92DC-B6D8-46AC-8A4B-0ED049F15D9E}" destId="{B654DA58-13D9-4704-8929-A3700DC36923}" srcOrd="0" destOrd="0" presId="urn:microsoft.com/office/officeart/2018/2/layout/IconCircleList"/>
    <dgm:cxn modelId="{2B696D62-259C-45D0-A945-D13A8C46FDF2}" type="presOf" srcId="{147E7A50-D4F2-48DF-B89F-219F924B7E12}" destId="{4040493E-92AA-4C71-852C-038B2DB7F77D}" srcOrd="0" destOrd="0" presId="urn:microsoft.com/office/officeart/2018/2/layout/IconCircleList"/>
    <dgm:cxn modelId="{3B927970-8ACF-4C9E-9320-FAECC8BCA98D}" srcId="{CCCB699F-AFC7-40AD-B2A8-31FAA9E14FE0}" destId="{147E7A50-D4F2-48DF-B89F-219F924B7E12}" srcOrd="2" destOrd="0" parTransId="{FFD60620-8C24-4831-B815-810EC45F4688}" sibTransId="{5A0E92DC-B6D8-46AC-8A4B-0ED049F15D9E}"/>
    <dgm:cxn modelId="{4B8DFA74-C3B1-456D-8DD0-7802B4E15FC4}" srcId="{CCCB699F-AFC7-40AD-B2A8-31FAA9E14FE0}" destId="{D5EDCE10-5CF6-4015-B9FB-4D638181A0F9}" srcOrd="1" destOrd="0" parTransId="{8316053A-DBA3-48E4-8656-8CAC645E210B}" sibTransId="{323D66E8-2EFE-4C1C-B01A-FB274414DADD}"/>
    <dgm:cxn modelId="{D4B509AC-C6AF-4A14-9DEF-C990427E9D7A}" srcId="{CCCB699F-AFC7-40AD-B2A8-31FAA9E14FE0}" destId="{F7CD6FD9-0E79-46B8-B054-9E4BC0730741}" srcOrd="0" destOrd="0" parTransId="{295AA14B-DF5C-43AD-8D95-5A261041E56A}" sibTransId="{D0134B00-7F03-4AF7-81A8-81EA171ECB1F}"/>
    <dgm:cxn modelId="{7012F0C6-EC84-400F-A1D6-D8697B906148}" type="presOf" srcId="{C191D7C9-EB65-4159-AD41-DFA00CFD4D8A}" destId="{22FE75B1-FCEE-4907-9047-8B39554ED00E}" srcOrd="0" destOrd="0" presId="urn:microsoft.com/office/officeart/2018/2/layout/IconCircleList"/>
    <dgm:cxn modelId="{905E7CCA-A227-4A89-908B-6756ECEB7D01}" type="presOf" srcId="{CCCB699F-AFC7-40AD-B2A8-31FAA9E14FE0}" destId="{04BE45C5-F976-456A-961D-D2A9E48A7F93}" srcOrd="0" destOrd="0" presId="urn:microsoft.com/office/officeart/2018/2/layout/IconCircleList"/>
    <dgm:cxn modelId="{86743ADC-7600-4293-B54A-A7909755739C}" type="presOf" srcId="{5FD0932F-F751-47C2-8295-B332B337AB5A}" destId="{E8125493-A8D3-4844-9CF2-5ED57F346E8E}" srcOrd="0" destOrd="0" presId="urn:microsoft.com/office/officeart/2018/2/layout/IconCircleList"/>
    <dgm:cxn modelId="{C05EE1E3-1311-4902-B803-AAE052901AF2}" type="presOf" srcId="{D0134B00-7F03-4AF7-81A8-81EA171ECB1F}" destId="{5B041F93-030D-4B85-B199-442CACE00DBB}" srcOrd="0" destOrd="0" presId="urn:microsoft.com/office/officeart/2018/2/layout/IconCircleList"/>
    <dgm:cxn modelId="{B2E92CE6-434C-4B2D-9845-3B3FFBA4759D}" type="presOf" srcId="{F7CD6FD9-0E79-46B8-B054-9E4BC0730741}" destId="{CA3FE641-E47E-47AF-90C7-123F5BE55FB9}" srcOrd="0" destOrd="0" presId="urn:microsoft.com/office/officeart/2018/2/layout/IconCircleList"/>
    <dgm:cxn modelId="{25A74BF9-D474-4BDC-AAF8-AE05EB1AA833}" srcId="{CCCB699F-AFC7-40AD-B2A8-31FAA9E14FE0}" destId="{E66EFB4E-4CC9-496E-9EDA-228BACB11EFB}" srcOrd="4" destOrd="0" parTransId="{59E76971-5EF1-4520-8314-7D677EA5F679}" sibTransId="{303ED7EE-9C17-47B8-93D0-49446D463BB8}"/>
    <dgm:cxn modelId="{8BECC1A2-5FFD-4F3C-BC99-9E862B33733D}" type="presParOf" srcId="{04BE45C5-F976-456A-961D-D2A9E48A7F93}" destId="{089F4909-BDEB-4260-BF11-EE521F9F823E}" srcOrd="0" destOrd="0" presId="urn:microsoft.com/office/officeart/2018/2/layout/IconCircleList"/>
    <dgm:cxn modelId="{155DDDCC-FC1B-41EC-87BF-8ED0A1727EDD}" type="presParOf" srcId="{089F4909-BDEB-4260-BF11-EE521F9F823E}" destId="{948E62E0-1EA1-4A6A-9FAF-DA0886BDAE08}" srcOrd="0" destOrd="0" presId="urn:microsoft.com/office/officeart/2018/2/layout/IconCircleList"/>
    <dgm:cxn modelId="{F710E1F7-E75B-4C11-92DE-B824FB2704F1}" type="presParOf" srcId="{948E62E0-1EA1-4A6A-9FAF-DA0886BDAE08}" destId="{A393941E-41CC-4A98-B23D-F7E6ED0127E5}" srcOrd="0" destOrd="0" presId="urn:microsoft.com/office/officeart/2018/2/layout/IconCircleList"/>
    <dgm:cxn modelId="{2EF7D11B-61D2-435B-9A5E-EB8B79848059}" type="presParOf" srcId="{948E62E0-1EA1-4A6A-9FAF-DA0886BDAE08}" destId="{2B44F27B-B0B8-45F2-804B-C3E3A8AB6743}" srcOrd="1" destOrd="0" presId="urn:microsoft.com/office/officeart/2018/2/layout/IconCircleList"/>
    <dgm:cxn modelId="{9999DA40-2981-4896-BF93-B7E8B154930F}" type="presParOf" srcId="{948E62E0-1EA1-4A6A-9FAF-DA0886BDAE08}" destId="{B886EB37-DA0F-4043-BF9D-8A5B7E490B75}" srcOrd="2" destOrd="0" presId="urn:microsoft.com/office/officeart/2018/2/layout/IconCircleList"/>
    <dgm:cxn modelId="{AAEA811D-FFB8-42C1-A2CC-328D5F1DB976}" type="presParOf" srcId="{948E62E0-1EA1-4A6A-9FAF-DA0886BDAE08}" destId="{CA3FE641-E47E-47AF-90C7-123F5BE55FB9}" srcOrd="3" destOrd="0" presId="urn:microsoft.com/office/officeart/2018/2/layout/IconCircleList"/>
    <dgm:cxn modelId="{B08CC776-E092-46F2-B379-360A5A0AE2BD}" type="presParOf" srcId="{089F4909-BDEB-4260-BF11-EE521F9F823E}" destId="{5B041F93-030D-4B85-B199-442CACE00DBB}" srcOrd="1" destOrd="0" presId="urn:microsoft.com/office/officeart/2018/2/layout/IconCircleList"/>
    <dgm:cxn modelId="{E889FE31-3B83-4C1D-8FF3-67180B056B4C}" type="presParOf" srcId="{089F4909-BDEB-4260-BF11-EE521F9F823E}" destId="{69DB8BBF-4120-4CC3-8557-F8AE234408DB}" srcOrd="2" destOrd="0" presId="urn:microsoft.com/office/officeart/2018/2/layout/IconCircleList"/>
    <dgm:cxn modelId="{DC3B202C-C655-452A-83EF-0973BF1306D9}" type="presParOf" srcId="{69DB8BBF-4120-4CC3-8557-F8AE234408DB}" destId="{1705FED3-3FDA-441C-B446-253EC1C34C51}" srcOrd="0" destOrd="0" presId="urn:microsoft.com/office/officeart/2018/2/layout/IconCircleList"/>
    <dgm:cxn modelId="{6ADBD10A-3FB5-4A5D-ACBC-22454A507D51}" type="presParOf" srcId="{69DB8BBF-4120-4CC3-8557-F8AE234408DB}" destId="{506D4A62-BA30-41A1-8B60-0071AD175217}" srcOrd="1" destOrd="0" presId="urn:microsoft.com/office/officeart/2018/2/layout/IconCircleList"/>
    <dgm:cxn modelId="{C001610E-7B59-49B0-86D6-49E906C09AA3}" type="presParOf" srcId="{69DB8BBF-4120-4CC3-8557-F8AE234408DB}" destId="{2F868A84-D774-4848-AFE6-5C2AF2458FA6}" srcOrd="2" destOrd="0" presId="urn:microsoft.com/office/officeart/2018/2/layout/IconCircleList"/>
    <dgm:cxn modelId="{1C2DA5F2-D0FD-40A4-B137-406DD6F9E4A0}" type="presParOf" srcId="{69DB8BBF-4120-4CC3-8557-F8AE234408DB}" destId="{4A536FF0-62D3-477B-9DF5-63DD4089A9BC}" srcOrd="3" destOrd="0" presId="urn:microsoft.com/office/officeart/2018/2/layout/IconCircleList"/>
    <dgm:cxn modelId="{BC4CBD88-C5F5-40B3-BFA3-3020A6CE48FB}" type="presParOf" srcId="{089F4909-BDEB-4260-BF11-EE521F9F823E}" destId="{2EE63F47-53DA-4B42-85E3-6807AF092224}" srcOrd="3" destOrd="0" presId="urn:microsoft.com/office/officeart/2018/2/layout/IconCircleList"/>
    <dgm:cxn modelId="{9E82E612-A13A-4591-8437-B6AEC6F86D87}" type="presParOf" srcId="{089F4909-BDEB-4260-BF11-EE521F9F823E}" destId="{E4DA1F48-A2D1-4D78-B980-DF03629882F0}" srcOrd="4" destOrd="0" presId="urn:microsoft.com/office/officeart/2018/2/layout/IconCircleList"/>
    <dgm:cxn modelId="{6DFB0FC8-EF47-4C88-A6A0-13F62D4B1B6F}" type="presParOf" srcId="{E4DA1F48-A2D1-4D78-B980-DF03629882F0}" destId="{7D4DE634-CCCC-4A63-926C-C77E49DCAD99}" srcOrd="0" destOrd="0" presId="urn:microsoft.com/office/officeart/2018/2/layout/IconCircleList"/>
    <dgm:cxn modelId="{6B484F73-9152-4E42-BD55-02D899C81452}" type="presParOf" srcId="{E4DA1F48-A2D1-4D78-B980-DF03629882F0}" destId="{4E5933DA-0681-409E-8B21-754E87621DD9}" srcOrd="1" destOrd="0" presId="urn:microsoft.com/office/officeart/2018/2/layout/IconCircleList"/>
    <dgm:cxn modelId="{3229B57E-90CC-454F-8F45-8A8FD5518DD2}" type="presParOf" srcId="{E4DA1F48-A2D1-4D78-B980-DF03629882F0}" destId="{FA2A1515-175B-4CC6-8EC8-7D582DEF839C}" srcOrd="2" destOrd="0" presId="urn:microsoft.com/office/officeart/2018/2/layout/IconCircleList"/>
    <dgm:cxn modelId="{280A0B37-4A45-477D-A0E7-12EB02D4F0E9}" type="presParOf" srcId="{E4DA1F48-A2D1-4D78-B980-DF03629882F0}" destId="{4040493E-92AA-4C71-852C-038B2DB7F77D}" srcOrd="3" destOrd="0" presId="urn:microsoft.com/office/officeart/2018/2/layout/IconCircleList"/>
    <dgm:cxn modelId="{0D7F5DCD-8BB3-4267-8F89-E07CA2EC4743}" type="presParOf" srcId="{089F4909-BDEB-4260-BF11-EE521F9F823E}" destId="{B654DA58-13D9-4704-8929-A3700DC36923}" srcOrd="5" destOrd="0" presId="urn:microsoft.com/office/officeart/2018/2/layout/IconCircleList"/>
    <dgm:cxn modelId="{8CE28F3A-3633-4507-97DD-501B3E7B9FB7}" type="presParOf" srcId="{089F4909-BDEB-4260-BF11-EE521F9F823E}" destId="{E52CF3F2-307E-4B1B-91B9-EF358CFC1001}" srcOrd="6" destOrd="0" presId="urn:microsoft.com/office/officeart/2018/2/layout/IconCircleList"/>
    <dgm:cxn modelId="{28362CF8-27FE-47F6-B799-89A4E5539BDC}" type="presParOf" srcId="{E52CF3F2-307E-4B1B-91B9-EF358CFC1001}" destId="{006B06B3-9CED-4CB2-BFF0-78D694086EB0}" srcOrd="0" destOrd="0" presId="urn:microsoft.com/office/officeart/2018/2/layout/IconCircleList"/>
    <dgm:cxn modelId="{5691E6EB-2A98-4476-A86A-4966B3EB64AA}" type="presParOf" srcId="{E52CF3F2-307E-4B1B-91B9-EF358CFC1001}" destId="{89E53153-DD89-4756-AE37-FA49792C9720}" srcOrd="1" destOrd="0" presId="urn:microsoft.com/office/officeart/2018/2/layout/IconCircleList"/>
    <dgm:cxn modelId="{527B5E30-2301-4AA6-8B9E-A4A951FA5C53}" type="presParOf" srcId="{E52CF3F2-307E-4B1B-91B9-EF358CFC1001}" destId="{79FFE85D-D3C0-4C24-B102-166A2E8FD369}" srcOrd="2" destOrd="0" presId="urn:microsoft.com/office/officeart/2018/2/layout/IconCircleList"/>
    <dgm:cxn modelId="{B7FCD024-B132-45F3-A4AF-44A6943AAFC4}" type="presParOf" srcId="{E52CF3F2-307E-4B1B-91B9-EF358CFC1001}" destId="{E8125493-A8D3-4844-9CF2-5ED57F346E8E}" srcOrd="3" destOrd="0" presId="urn:microsoft.com/office/officeart/2018/2/layout/IconCircleList"/>
    <dgm:cxn modelId="{0A84898C-DF2C-4BAA-A83E-F52501BEF128}" type="presParOf" srcId="{089F4909-BDEB-4260-BF11-EE521F9F823E}" destId="{22FE75B1-FCEE-4907-9047-8B39554ED00E}" srcOrd="7" destOrd="0" presId="urn:microsoft.com/office/officeart/2018/2/layout/IconCircleList"/>
    <dgm:cxn modelId="{D870373E-759F-4495-8494-16B165EF32E0}" type="presParOf" srcId="{089F4909-BDEB-4260-BF11-EE521F9F823E}" destId="{93523C67-E988-44A8-9E92-8234B99498D9}" srcOrd="8" destOrd="0" presId="urn:microsoft.com/office/officeart/2018/2/layout/IconCircleList"/>
    <dgm:cxn modelId="{A0007B93-36AC-4360-8F81-440068B335C5}" type="presParOf" srcId="{93523C67-E988-44A8-9E92-8234B99498D9}" destId="{2708B76D-AB29-4D6F-A48A-A54A53F122D0}" srcOrd="0" destOrd="0" presId="urn:microsoft.com/office/officeart/2018/2/layout/IconCircleList"/>
    <dgm:cxn modelId="{CEA8DE34-F147-496C-AD5E-02D37363BDAA}" type="presParOf" srcId="{93523C67-E988-44A8-9E92-8234B99498D9}" destId="{61166BFF-A8A9-4159-B0ED-5FD55EED5E7F}" srcOrd="1" destOrd="0" presId="urn:microsoft.com/office/officeart/2018/2/layout/IconCircleList"/>
    <dgm:cxn modelId="{E21D2887-7F61-43F1-94BF-8380B80C06DA}" type="presParOf" srcId="{93523C67-E988-44A8-9E92-8234B99498D9}" destId="{4E107EDB-FC5D-414E-8F8F-40268A758E7E}" srcOrd="2" destOrd="0" presId="urn:microsoft.com/office/officeart/2018/2/layout/IconCircleList"/>
    <dgm:cxn modelId="{ADF3FDFD-672D-440B-A3DF-5D514DCB5A66}" type="presParOf" srcId="{93523C67-E988-44A8-9E92-8234B99498D9}" destId="{CFD368F1-7E7E-453B-9258-910D0964425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E17AFD9-ACD4-4BDA-8E55-9E0946E65E2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FB5705-F9DB-4AE9-A923-493BB7946F3A}">
      <dgm:prSet/>
      <dgm:spPr/>
      <dgm:t>
        <a:bodyPr/>
        <a:lstStyle/>
        <a:p>
          <a:r>
            <a:rPr lang="en-US" b="0" i="0" dirty="0"/>
            <a:t>Build a fully automated pipeline on </a:t>
          </a:r>
          <a:r>
            <a:rPr lang="en-US" b="0" i="0" dirty="0" err="1"/>
            <a:t>Sagemaker</a:t>
          </a:r>
          <a:endParaRPr lang="en-US" dirty="0"/>
        </a:p>
      </dgm:t>
    </dgm:pt>
    <dgm:pt modelId="{F362F248-6933-461C-BBA9-5DD5955FD7A5}" type="parTrans" cxnId="{4E805917-9740-4904-903C-B58CEF23ECAD}">
      <dgm:prSet/>
      <dgm:spPr/>
      <dgm:t>
        <a:bodyPr/>
        <a:lstStyle/>
        <a:p>
          <a:endParaRPr lang="en-US"/>
        </a:p>
      </dgm:t>
    </dgm:pt>
    <dgm:pt modelId="{2BF95A21-6FD0-4A02-980F-B0C5B31EB003}" type="sibTrans" cxnId="{4E805917-9740-4904-903C-B58CEF23ECAD}">
      <dgm:prSet/>
      <dgm:spPr/>
      <dgm:t>
        <a:bodyPr/>
        <a:lstStyle/>
        <a:p>
          <a:endParaRPr lang="en-US"/>
        </a:p>
      </dgm:t>
    </dgm:pt>
    <dgm:pt modelId="{788456B5-CA97-4D2C-A09C-126658248A19}">
      <dgm:prSet/>
      <dgm:spPr/>
      <dgm:t>
        <a:bodyPr/>
        <a:lstStyle/>
        <a:p>
          <a:r>
            <a:rPr lang="en-US" b="0" i="0"/>
            <a:t>Integrate with real-time Passport Tags</a:t>
          </a:r>
          <a:endParaRPr lang="en-US"/>
        </a:p>
      </dgm:t>
    </dgm:pt>
    <dgm:pt modelId="{F22FFD9E-398D-405D-9129-594AB8D4CC38}" type="parTrans" cxnId="{D6D85AEB-9337-46E3-A8A2-20FC2194F0CA}">
      <dgm:prSet/>
      <dgm:spPr/>
      <dgm:t>
        <a:bodyPr/>
        <a:lstStyle/>
        <a:p>
          <a:endParaRPr lang="en-US"/>
        </a:p>
      </dgm:t>
    </dgm:pt>
    <dgm:pt modelId="{44A57022-0252-4DCB-B98F-4906F1E72D3C}" type="sibTrans" cxnId="{D6D85AEB-9337-46E3-A8A2-20FC2194F0CA}">
      <dgm:prSet/>
      <dgm:spPr/>
      <dgm:t>
        <a:bodyPr/>
        <a:lstStyle/>
        <a:p>
          <a:endParaRPr lang="en-US"/>
        </a:p>
      </dgm:t>
    </dgm:pt>
    <dgm:pt modelId="{204BCC76-F267-4084-BCBE-236479CE26F9}">
      <dgm:prSet/>
      <dgm:spPr/>
      <dgm:t>
        <a:bodyPr/>
        <a:lstStyle/>
        <a:p>
          <a:r>
            <a:rPr lang="en-US" b="0" i="0"/>
            <a:t>Evaluate different similarity-score metrics</a:t>
          </a:r>
          <a:endParaRPr lang="en-US"/>
        </a:p>
      </dgm:t>
    </dgm:pt>
    <dgm:pt modelId="{A1B0ACB5-0AB5-4FA6-88DF-F1C8E2A5D3DB}" type="parTrans" cxnId="{AD0C9869-3111-4917-B1BD-B44BCD17AEE6}">
      <dgm:prSet/>
      <dgm:spPr/>
      <dgm:t>
        <a:bodyPr/>
        <a:lstStyle/>
        <a:p>
          <a:endParaRPr lang="en-US"/>
        </a:p>
      </dgm:t>
    </dgm:pt>
    <dgm:pt modelId="{F6692601-00DC-48F3-9B6E-47C7030878C5}" type="sibTrans" cxnId="{AD0C9869-3111-4917-B1BD-B44BCD17AEE6}">
      <dgm:prSet/>
      <dgm:spPr/>
      <dgm:t>
        <a:bodyPr/>
        <a:lstStyle/>
        <a:p>
          <a:endParaRPr lang="en-US"/>
        </a:p>
      </dgm:t>
    </dgm:pt>
    <dgm:pt modelId="{CC465C8D-307B-443F-81A2-2AEA08EAE228}">
      <dgm:prSet/>
      <dgm:spPr/>
      <dgm:t>
        <a:bodyPr/>
        <a:lstStyle/>
        <a:p>
          <a:r>
            <a:rPr lang="en-US" b="0" i="0"/>
            <a:t>A/B test the solution</a:t>
          </a:r>
          <a:endParaRPr lang="en-US"/>
        </a:p>
      </dgm:t>
    </dgm:pt>
    <dgm:pt modelId="{6DEFD07D-124B-428B-8958-E5EF233A1BFB}" type="parTrans" cxnId="{7831996A-B5BD-4BCF-99CC-8613EA690164}">
      <dgm:prSet/>
      <dgm:spPr/>
      <dgm:t>
        <a:bodyPr/>
        <a:lstStyle/>
        <a:p>
          <a:endParaRPr lang="en-US"/>
        </a:p>
      </dgm:t>
    </dgm:pt>
    <dgm:pt modelId="{CE5312F5-C705-4280-96F4-2C545488E2E8}" type="sibTrans" cxnId="{7831996A-B5BD-4BCF-99CC-8613EA690164}">
      <dgm:prSet/>
      <dgm:spPr/>
      <dgm:t>
        <a:bodyPr/>
        <a:lstStyle/>
        <a:p>
          <a:endParaRPr lang="en-US"/>
        </a:p>
      </dgm:t>
    </dgm:pt>
    <dgm:pt modelId="{A86DC6AC-3594-A24B-AE51-36FC3C381B37}" type="pres">
      <dgm:prSet presAssocID="{0E17AFD9-ACD4-4BDA-8E55-9E0946E65E24}" presName="vert0" presStyleCnt="0">
        <dgm:presLayoutVars>
          <dgm:dir/>
          <dgm:animOne val="branch"/>
          <dgm:animLvl val="lvl"/>
        </dgm:presLayoutVars>
      </dgm:prSet>
      <dgm:spPr/>
    </dgm:pt>
    <dgm:pt modelId="{FAC0E716-AFB0-394B-96D1-632A05FB263E}" type="pres">
      <dgm:prSet presAssocID="{83FB5705-F9DB-4AE9-A923-493BB7946F3A}" presName="thickLine" presStyleLbl="alignNode1" presStyleIdx="0" presStyleCnt="4"/>
      <dgm:spPr/>
    </dgm:pt>
    <dgm:pt modelId="{433510A2-C5F1-6E44-AA79-A20D2B365671}" type="pres">
      <dgm:prSet presAssocID="{83FB5705-F9DB-4AE9-A923-493BB7946F3A}" presName="horz1" presStyleCnt="0"/>
      <dgm:spPr/>
    </dgm:pt>
    <dgm:pt modelId="{D5E6812D-1E70-F14B-942A-B3061288BF1F}" type="pres">
      <dgm:prSet presAssocID="{83FB5705-F9DB-4AE9-A923-493BB7946F3A}" presName="tx1" presStyleLbl="revTx" presStyleIdx="0" presStyleCnt="4"/>
      <dgm:spPr/>
    </dgm:pt>
    <dgm:pt modelId="{3ED9BB54-9F77-384E-9FF9-EC1BA592C6C8}" type="pres">
      <dgm:prSet presAssocID="{83FB5705-F9DB-4AE9-A923-493BB7946F3A}" presName="vert1" presStyleCnt="0"/>
      <dgm:spPr/>
    </dgm:pt>
    <dgm:pt modelId="{5D17483A-3D3D-AF4A-9E05-5D140F3CDB51}" type="pres">
      <dgm:prSet presAssocID="{788456B5-CA97-4D2C-A09C-126658248A19}" presName="thickLine" presStyleLbl="alignNode1" presStyleIdx="1" presStyleCnt="4"/>
      <dgm:spPr/>
    </dgm:pt>
    <dgm:pt modelId="{7367AFDA-5499-2E4F-A69B-3B7ABE5C70D0}" type="pres">
      <dgm:prSet presAssocID="{788456B5-CA97-4D2C-A09C-126658248A19}" presName="horz1" presStyleCnt="0"/>
      <dgm:spPr/>
    </dgm:pt>
    <dgm:pt modelId="{CCE19A30-CCF5-DD4D-A623-99483B53C3F1}" type="pres">
      <dgm:prSet presAssocID="{788456B5-CA97-4D2C-A09C-126658248A19}" presName="tx1" presStyleLbl="revTx" presStyleIdx="1" presStyleCnt="4"/>
      <dgm:spPr/>
    </dgm:pt>
    <dgm:pt modelId="{11500566-F668-1440-8468-4445B8DFFBEA}" type="pres">
      <dgm:prSet presAssocID="{788456B5-CA97-4D2C-A09C-126658248A19}" presName="vert1" presStyleCnt="0"/>
      <dgm:spPr/>
    </dgm:pt>
    <dgm:pt modelId="{07009693-2CB9-464A-8E83-61A6EB42EE76}" type="pres">
      <dgm:prSet presAssocID="{204BCC76-F267-4084-BCBE-236479CE26F9}" presName="thickLine" presStyleLbl="alignNode1" presStyleIdx="2" presStyleCnt="4"/>
      <dgm:spPr/>
    </dgm:pt>
    <dgm:pt modelId="{6A61FE65-E430-DB47-A9C3-142F0A2A333E}" type="pres">
      <dgm:prSet presAssocID="{204BCC76-F267-4084-BCBE-236479CE26F9}" presName="horz1" presStyleCnt="0"/>
      <dgm:spPr/>
    </dgm:pt>
    <dgm:pt modelId="{AFF7973F-0CC5-6E43-9C08-BE3382E8F12D}" type="pres">
      <dgm:prSet presAssocID="{204BCC76-F267-4084-BCBE-236479CE26F9}" presName="tx1" presStyleLbl="revTx" presStyleIdx="2" presStyleCnt="4"/>
      <dgm:spPr/>
    </dgm:pt>
    <dgm:pt modelId="{EDB0956F-16A0-A746-AD00-82BA8AA6D048}" type="pres">
      <dgm:prSet presAssocID="{204BCC76-F267-4084-BCBE-236479CE26F9}" presName="vert1" presStyleCnt="0"/>
      <dgm:spPr/>
    </dgm:pt>
    <dgm:pt modelId="{534F2513-CA5B-D247-ABE6-0C8D3AD34505}" type="pres">
      <dgm:prSet presAssocID="{CC465C8D-307B-443F-81A2-2AEA08EAE228}" presName="thickLine" presStyleLbl="alignNode1" presStyleIdx="3" presStyleCnt="4"/>
      <dgm:spPr/>
    </dgm:pt>
    <dgm:pt modelId="{2C4C99FB-415B-4C4B-9331-627D143F97CB}" type="pres">
      <dgm:prSet presAssocID="{CC465C8D-307B-443F-81A2-2AEA08EAE228}" presName="horz1" presStyleCnt="0"/>
      <dgm:spPr/>
    </dgm:pt>
    <dgm:pt modelId="{B81255EA-C95C-1644-B02E-99CCFF37780F}" type="pres">
      <dgm:prSet presAssocID="{CC465C8D-307B-443F-81A2-2AEA08EAE228}" presName="tx1" presStyleLbl="revTx" presStyleIdx="3" presStyleCnt="4"/>
      <dgm:spPr/>
    </dgm:pt>
    <dgm:pt modelId="{D429746A-BBEF-944E-B13F-0161A0A6782F}" type="pres">
      <dgm:prSet presAssocID="{CC465C8D-307B-443F-81A2-2AEA08EAE228}" presName="vert1" presStyleCnt="0"/>
      <dgm:spPr/>
    </dgm:pt>
  </dgm:ptLst>
  <dgm:cxnLst>
    <dgm:cxn modelId="{4E805917-9740-4904-903C-B58CEF23ECAD}" srcId="{0E17AFD9-ACD4-4BDA-8E55-9E0946E65E24}" destId="{83FB5705-F9DB-4AE9-A923-493BB7946F3A}" srcOrd="0" destOrd="0" parTransId="{F362F248-6933-461C-BBA9-5DD5955FD7A5}" sibTransId="{2BF95A21-6FD0-4A02-980F-B0C5B31EB003}"/>
    <dgm:cxn modelId="{40781631-160F-3F41-8C66-15A20E9FFB61}" type="presOf" srcId="{0E17AFD9-ACD4-4BDA-8E55-9E0946E65E24}" destId="{A86DC6AC-3594-A24B-AE51-36FC3C381B37}" srcOrd="0" destOrd="0" presId="urn:microsoft.com/office/officeart/2008/layout/LinedList"/>
    <dgm:cxn modelId="{41501A57-41C6-2045-9DFF-E61939102C27}" type="presOf" srcId="{788456B5-CA97-4D2C-A09C-126658248A19}" destId="{CCE19A30-CCF5-DD4D-A623-99483B53C3F1}" srcOrd="0" destOrd="0" presId="urn:microsoft.com/office/officeart/2008/layout/LinedList"/>
    <dgm:cxn modelId="{AD0C9869-3111-4917-B1BD-B44BCD17AEE6}" srcId="{0E17AFD9-ACD4-4BDA-8E55-9E0946E65E24}" destId="{204BCC76-F267-4084-BCBE-236479CE26F9}" srcOrd="2" destOrd="0" parTransId="{A1B0ACB5-0AB5-4FA6-88DF-F1C8E2A5D3DB}" sibTransId="{F6692601-00DC-48F3-9B6E-47C7030878C5}"/>
    <dgm:cxn modelId="{7831996A-B5BD-4BCF-99CC-8613EA690164}" srcId="{0E17AFD9-ACD4-4BDA-8E55-9E0946E65E24}" destId="{CC465C8D-307B-443F-81A2-2AEA08EAE228}" srcOrd="3" destOrd="0" parTransId="{6DEFD07D-124B-428B-8958-E5EF233A1BFB}" sibTransId="{CE5312F5-C705-4280-96F4-2C545488E2E8}"/>
    <dgm:cxn modelId="{3E59AB7A-A8D2-724B-B2EE-0A48FE341A2F}" type="presOf" srcId="{CC465C8D-307B-443F-81A2-2AEA08EAE228}" destId="{B81255EA-C95C-1644-B02E-99CCFF37780F}" srcOrd="0" destOrd="0" presId="urn:microsoft.com/office/officeart/2008/layout/LinedList"/>
    <dgm:cxn modelId="{2165888E-754F-B74B-89D5-A3009B845156}" type="presOf" srcId="{83FB5705-F9DB-4AE9-A923-493BB7946F3A}" destId="{D5E6812D-1E70-F14B-942A-B3061288BF1F}" srcOrd="0" destOrd="0" presId="urn:microsoft.com/office/officeart/2008/layout/LinedList"/>
    <dgm:cxn modelId="{303A448F-E231-6440-AF4A-01D1A8FAE9D1}" type="presOf" srcId="{204BCC76-F267-4084-BCBE-236479CE26F9}" destId="{AFF7973F-0CC5-6E43-9C08-BE3382E8F12D}" srcOrd="0" destOrd="0" presId="urn:microsoft.com/office/officeart/2008/layout/LinedList"/>
    <dgm:cxn modelId="{D6D85AEB-9337-46E3-A8A2-20FC2194F0CA}" srcId="{0E17AFD9-ACD4-4BDA-8E55-9E0946E65E24}" destId="{788456B5-CA97-4D2C-A09C-126658248A19}" srcOrd="1" destOrd="0" parTransId="{F22FFD9E-398D-405D-9129-594AB8D4CC38}" sibTransId="{44A57022-0252-4DCB-B98F-4906F1E72D3C}"/>
    <dgm:cxn modelId="{91A0EB85-9BF8-1144-B441-04E1AB3C3EA0}" type="presParOf" srcId="{A86DC6AC-3594-A24B-AE51-36FC3C381B37}" destId="{FAC0E716-AFB0-394B-96D1-632A05FB263E}" srcOrd="0" destOrd="0" presId="urn:microsoft.com/office/officeart/2008/layout/LinedList"/>
    <dgm:cxn modelId="{5DB57137-4D3F-B441-90AC-239C97FC5184}" type="presParOf" srcId="{A86DC6AC-3594-A24B-AE51-36FC3C381B37}" destId="{433510A2-C5F1-6E44-AA79-A20D2B365671}" srcOrd="1" destOrd="0" presId="urn:microsoft.com/office/officeart/2008/layout/LinedList"/>
    <dgm:cxn modelId="{BFCFF572-077F-2F4D-A0B0-37DE228858BD}" type="presParOf" srcId="{433510A2-C5F1-6E44-AA79-A20D2B365671}" destId="{D5E6812D-1E70-F14B-942A-B3061288BF1F}" srcOrd="0" destOrd="0" presId="urn:microsoft.com/office/officeart/2008/layout/LinedList"/>
    <dgm:cxn modelId="{20C891FF-0F44-DE49-BD3D-2550FADD3D52}" type="presParOf" srcId="{433510A2-C5F1-6E44-AA79-A20D2B365671}" destId="{3ED9BB54-9F77-384E-9FF9-EC1BA592C6C8}" srcOrd="1" destOrd="0" presId="urn:microsoft.com/office/officeart/2008/layout/LinedList"/>
    <dgm:cxn modelId="{2B076B58-5FAB-7446-9825-A78288F4D08E}" type="presParOf" srcId="{A86DC6AC-3594-A24B-AE51-36FC3C381B37}" destId="{5D17483A-3D3D-AF4A-9E05-5D140F3CDB51}" srcOrd="2" destOrd="0" presId="urn:microsoft.com/office/officeart/2008/layout/LinedList"/>
    <dgm:cxn modelId="{2B7B2C2E-8969-1C45-965A-21986CA2C52A}" type="presParOf" srcId="{A86DC6AC-3594-A24B-AE51-36FC3C381B37}" destId="{7367AFDA-5499-2E4F-A69B-3B7ABE5C70D0}" srcOrd="3" destOrd="0" presId="urn:microsoft.com/office/officeart/2008/layout/LinedList"/>
    <dgm:cxn modelId="{1A3BC7AD-1EF6-2D48-B125-6CE53C054381}" type="presParOf" srcId="{7367AFDA-5499-2E4F-A69B-3B7ABE5C70D0}" destId="{CCE19A30-CCF5-DD4D-A623-99483B53C3F1}" srcOrd="0" destOrd="0" presId="urn:microsoft.com/office/officeart/2008/layout/LinedList"/>
    <dgm:cxn modelId="{43DDE801-551A-B543-BC48-FA122E6EFDF7}" type="presParOf" srcId="{7367AFDA-5499-2E4F-A69B-3B7ABE5C70D0}" destId="{11500566-F668-1440-8468-4445B8DFFBEA}" srcOrd="1" destOrd="0" presId="urn:microsoft.com/office/officeart/2008/layout/LinedList"/>
    <dgm:cxn modelId="{A8C9D49F-0512-7048-943D-1B55F39CEE92}" type="presParOf" srcId="{A86DC6AC-3594-A24B-AE51-36FC3C381B37}" destId="{07009693-2CB9-464A-8E83-61A6EB42EE76}" srcOrd="4" destOrd="0" presId="urn:microsoft.com/office/officeart/2008/layout/LinedList"/>
    <dgm:cxn modelId="{89F281FC-26E0-CB47-A014-C1FB9AE92754}" type="presParOf" srcId="{A86DC6AC-3594-A24B-AE51-36FC3C381B37}" destId="{6A61FE65-E430-DB47-A9C3-142F0A2A333E}" srcOrd="5" destOrd="0" presId="urn:microsoft.com/office/officeart/2008/layout/LinedList"/>
    <dgm:cxn modelId="{5BAB92EE-84F6-5E48-A6B1-0C8EF7AFF4B5}" type="presParOf" srcId="{6A61FE65-E430-DB47-A9C3-142F0A2A333E}" destId="{AFF7973F-0CC5-6E43-9C08-BE3382E8F12D}" srcOrd="0" destOrd="0" presId="urn:microsoft.com/office/officeart/2008/layout/LinedList"/>
    <dgm:cxn modelId="{42722E02-C564-5C48-B8C5-857DBF9E4710}" type="presParOf" srcId="{6A61FE65-E430-DB47-A9C3-142F0A2A333E}" destId="{EDB0956F-16A0-A746-AD00-82BA8AA6D048}" srcOrd="1" destOrd="0" presId="urn:microsoft.com/office/officeart/2008/layout/LinedList"/>
    <dgm:cxn modelId="{8BF4C52D-5090-564F-808C-389B5F48AD85}" type="presParOf" srcId="{A86DC6AC-3594-A24B-AE51-36FC3C381B37}" destId="{534F2513-CA5B-D247-ABE6-0C8D3AD34505}" srcOrd="6" destOrd="0" presId="urn:microsoft.com/office/officeart/2008/layout/LinedList"/>
    <dgm:cxn modelId="{A288A734-7FA3-EE4A-9BAE-53217CDD492B}" type="presParOf" srcId="{A86DC6AC-3594-A24B-AE51-36FC3C381B37}" destId="{2C4C99FB-415B-4C4B-9331-627D143F97CB}" srcOrd="7" destOrd="0" presId="urn:microsoft.com/office/officeart/2008/layout/LinedList"/>
    <dgm:cxn modelId="{EA1F6370-C86E-494C-AC73-4D58CED79CAF}" type="presParOf" srcId="{2C4C99FB-415B-4C4B-9331-627D143F97CB}" destId="{B81255EA-C95C-1644-B02E-99CCFF37780F}" srcOrd="0" destOrd="0" presId="urn:microsoft.com/office/officeart/2008/layout/LinedList"/>
    <dgm:cxn modelId="{4F6F51D3-CEFD-9F40-9C66-E0FE3B22D990}" type="presParOf" srcId="{2C4C99FB-415B-4C4B-9331-627D143F97CB}" destId="{D429746A-BBEF-944E-B13F-0161A0A6782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6F2F1CA-6E07-4884-993E-49987FCAF32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4854FD-C673-4540-A5CE-50C473BEEC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of Graph Neural Network (Graph Autoencoder)</a:t>
          </a:r>
        </a:p>
      </dgm:t>
    </dgm:pt>
    <dgm:pt modelId="{82FF4982-3E44-442A-A806-A7F48BFA5F52}" type="parTrans" cxnId="{999D80A6-D9BB-441D-AE82-05F803C7729F}">
      <dgm:prSet/>
      <dgm:spPr/>
      <dgm:t>
        <a:bodyPr/>
        <a:lstStyle/>
        <a:p>
          <a:endParaRPr lang="en-US"/>
        </a:p>
      </dgm:t>
    </dgm:pt>
    <dgm:pt modelId="{439A6F8E-7061-4F07-8F54-C693F0FCF9C3}" type="sibTrans" cxnId="{999D80A6-D9BB-441D-AE82-05F803C7729F}">
      <dgm:prSet/>
      <dgm:spPr/>
      <dgm:t>
        <a:bodyPr/>
        <a:lstStyle/>
        <a:p>
          <a:endParaRPr lang="en-US"/>
        </a:p>
      </dgm:t>
    </dgm:pt>
    <dgm:pt modelId="{89E09F01-8ECE-4E07-AD64-8EB9B50682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Plug the Diversity metric in the training phase</a:t>
          </a:r>
        </a:p>
      </dgm:t>
    </dgm:pt>
    <dgm:pt modelId="{2683F61F-ACE4-43E7-A549-461CE7CA21BA}" type="parTrans" cxnId="{7CA27FD7-71DA-4A2F-9B48-09A3CB5CC286}">
      <dgm:prSet/>
      <dgm:spPr/>
      <dgm:t>
        <a:bodyPr/>
        <a:lstStyle/>
        <a:p>
          <a:endParaRPr lang="en-US"/>
        </a:p>
      </dgm:t>
    </dgm:pt>
    <dgm:pt modelId="{1B6729CE-3F2C-42EA-BE0D-0435B1F850DE}" type="sibTrans" cxnId="{7CA27FD7-71DA-4A2F-9B48-09A3CB5CC286}">
      <dgm:prSet/>
      <dgm:spPr/>
      <dgm:t>
        <a:bodyPr/>
        <a:lstStyle/>
        <a:p>
          <a:endParaRPr lang="en-US"/>
        </a:p>
      </dgm:t>
    </dgm:pt>
    <dgm:pt modelId="{13002D35-FAF4-46BD-A28F-65A4F749CB2C}" type="pres">
      <dgm:prSet presAssocID="{96F2F1CA-6E07-4884-993E-49987FCAF324}" presName="root" presStyleCnt="0">
        <dgm:presLayoutVars>
          <dgm:dir/>
          <dgm:resizeHandles val="exact"/>
        </dgm:presLayoutVars>
      </dgm:prSet>
      <dgm:spPr/>
    </dgm:pt>
    <dgm:pt modelId="{9DF614E1-3BB0-4389-8211-82DC7FF20F61}" type="pres">
      <dgm:prSet presAssocID="{4B4854FD-C673-4540-A5CE-50C473BEECB9}" presName="compNode" presStyleCnt="0"/>
      <dgm:spPr/>
    </dgm:pt>
    <dgm:pt modelId="{126FA867-FC67-41D8-AED9-2C8F9CBC726D}" type="pres">
      <dgm:prSet presAssocID="{4B4854FD-C673-4540-A5CE-50C473BEECB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1E489794-E49F-4CED-883E-48A7A9702C07}" type="pres">
      <dgm:prSet presAssocID="{4B4854FD-C673-4540-A5CE-50C473BEECB9}" presName="spaceRect" presStyleCnt="0"/>
      <dgm:spPr/>
    </dgm:pt>
    <dgm:pt modelId="{D824644E-0E89-4262-927A-791F88839060}" type="pres">
      <dgm:prSet presAssocID="{4B4854FD-C673-4540-A5CE-50C473BEECB9}" presName="textRect" presStyleLbl="revTx" presStyleIdx="0" presStyleCnt="2">
        <dgm:presLayoutVars>
          <dgm:chMax val="1"/>
          <dgm:chPref val="1"/>
        </dgm:presLayoutVars>
      </dgm:prSet>
      <dgm:spPr/>
    </dgm:pt>
    <dgm:pt modelId="{63AD8AD2-5346-41F3-AD42-A2AB20DA9A23}" type="pres">
      <dgm:prSet presAssocID="{439A6F8E-7061-4F07-8F54-C693F0FCF9C3}" presName="sibTrans" presStyleCnt="0"/>
      <dgm:spPr/>
    </dgm:pt>
    <dgm:pt modelId="{2046B31C-3D98-4E1B-9177-797CDD72E234}" type="pres">
      <dgm:prSet presAssocID="{89E09F01-8ECE-4E07-AD64-8EB9B506829F}" presName="compNode" presStyleCnt="0"/>
      <dgm:spPr/>
    </dgm:pt>
    <dgm:pt modelId="{1A251A8A-9380-4597-8D32-01626C4914CD}" type="pres">
      <dgm:prSet presAssocID="{89E09F01-8ECE-4E07-AD64-8EB9B506829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A33BB5-0840-435D-8978-5DF24F7A35C0}" type="pres">
      <dgm:prSet presAssocID="{89E09F01-8ECE-4E07-AD64-8EB9B506829F}" presName="spaceRect" presStyleCnt="0"/>
      <dgm:spPr/>
    </dgm:pt>
    <dgm:pt modelId="{79F1832A-C43F-49E6-9DFD-79A88C0DCE2A}" type="pres">
      <dgm:prSet presAssocID="{89E09F01-8ECE-4E07-AD64-8EB9B506829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CBEC933-7C09-4627-BAE8-777DE0C4E48B}" type="presOf" srcId="{4B4854FD-C673-4540-A5CE-50C473BEECB9}" destId="{D824644E-0E89-4262-927A-791F88839060}" srcOrd="0" destOrd="0" presId="urn:microsoft.com/office/officeart/2018/2/layout/IconLabelList"/>
    <dgm:cxn modelId="{6EB36F3F-3AC8-407E-A7CD-C8BC19B034A0}" type="presOf" srcId="{96F2F1CA-6E07-4884-993E-49987FCAF324}" destId="{13002D35-FAF4-46BD-A28F-65A4F749CB2C}" srcOrd="0" destOrd="0" presId="urn:microsoft.com/office/officeart/2018/2/layout/IconLabelList"/>
    <dgm:cxn modelId="{BF6EFA80-3716-4213-B9D7-BF2D5950A55F}" type="presOf" srcId="{89E09F01-8ECE-4E07-AD64-8EB9B506829F}" destId="{79F1832A-C43F-49E6-9DFD-79A88C0DCE2A}" srcOrd="0" destOrd="0" presId="urn:microsoft.com/office/officeart/2018/2/layout/IconLabelList"/>
    <dgm:cxn modelId="{999D80A6-D9BB-441D-AE82-05F803C7729F}" srcId="{96F2F1CA-6E07-4884-993E-49987FCAF324}" destId="{4B4854FD-C673-4540-A5CE-50C473BEECB9}" srcOrd="0" destOrd="0" parTransId="{82FF4982-3E44-442A-A806-A7F48BFA5F52}" sibTransId="{439A6F8E-7061-4F07-8F54-C693F0FCF9C3}"/>
    <dgm:cxn modelId="{7CA27FD7-71DA-4A2F-9B48-09A3CB5CC286}" srcId="{96F2F1CA-6E07-4884-993E-49987FCAF324}" destId="{89E09F01-8ECE-4E07-AD64-8EB9B506829F}" srcOrd="1" destOrd="0" parTransId="{2683F61F-ACE4-43E7-A549-461CE7CA21BA}" sibTransId="{1B6729CE-3F2C-42EA-BE0D-0435B1F850DE}"/>
    <dgm:cxn modelId="{418BE420-1EF0-471C-9A79-EA87EDCB29FD}" type="presParOf" srcId="{13002D35-FAF4-46BD-A28F-65A4F749CB2C}" destId="{9DF614E1-3BB0-4389-8211-82DC7FF20F61}" srcOrd="0" destOrd="0" presId="urn:microsoft.com/office/officeart/2018/2/layout/IconLabelList"/>
    <dgm:cxn modelId="{BBBFF233-4402-40CB-A7CF-BDCD0B11A3C3}" type="presParOf" srcId="{9DF614E1-3BB0-4389-8211-82DC7FF20F61}" destId="{126FA867-FC67-41D8-AED9-2C8F9CBC726D}" srcOrd="0" destOrd="0" presId="urn:microsoft.com/office/officeart/2018/2/layout/IconLabelList"/>
    <dgm:cxn modelId="{AB683829-13D4-4674-A1CD-A51CFD671EB1}" type="presParOf" srcId="{9DF614E1-3BB0-4389-8211-82DC7FF20F61}" destId="{1E489794-E49F-4CED-883E-48A7A9702C07}" srcOrd="1" destOrd="0" presId="urn:microsoft.com/office/officeart/2018/2/layout/IconLabelList"/>
    <dgm:cxn modelId="{D608CDA4-C1E6-4977-B452-1497D06AEC2F}" type="presParOf" srcId="{9DF614E1-3BB0-4389-8211-82DC7FF20F61}" destId="{D824644E-0E89-4262-927A-791F88839060}" srcOrd="2" destOrd="0" presId="urn:microsoft.com/office/officeart/2018/2/layout/IconLabelList"/>
    <dgm:cxn modelId="{E12053F4-80D3-450F-B5E9-30C16D2352C6}" type="presParOf" srcId="{13002D35-FAF4-46BD-A28F-65A4F749CB2C}" destId="{63AD8AD2-5346-41F3-AD42-A2AB20DA9A23}" srcOrd="1" destOrd="0" presId="urn:microsoft.com/office/officeart/2018/2/layout/IconLabelList"/>
    <dgm:cxn modelId="{B840CEC2-A09C-4768-B0AA-B312E235536B}" type="presParOf" srcId="{13002D35-FAF4-46BD-A28F-65A4F749CB2C}" destId="{2046B31C-3D98-4E1B-9177-797CDD72E234}" srcOrd="2" destOrd="0" presId="urn:microsoft.com/office/officeart/2018/2/layout/IconLabelList"/>
    <dgm:cxn modelId="{F4F4D6F5-3188-4D84-BDB7-B955F7A39A31}" type="presParOf" srcId="{2046B31C-3D98-4E1B-9177-797CDD72E234}" destId="{1A251A8A-9380-4597-8D32-01626C4914CD}" srcOrd="0" destOrd="0" presId="urn:microsoft.com/office/officeart/2018/2/layout/IconLabelList"/>
    <dgm:cxn modelId="{56C3CB0B-E9EC-41E4-8F5B-3D782CE5D176}" type="presParOf" srcId="{2046B31C-3D98-4E1B-9177-797CDD72E234}" destId="{ABA33BB5-0840-435D-8978-5DF24F7A35C0}" srcOrd="1" destOrd="0" presId="urn:microsoft.com/office/officeart/2018/2/layout/IconLabelList"/>
    <dgm:cxn modelId="{C1EE2148-8161-4262-8735-7B9B8E6E90D0}" type="presParOf" srcId="{2046B31C-3D98-4E1B-9177-797CDD72E234}" destId="{79F1832A-C43F-49E6-9DFD-79A88C0DCE2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AFEF91-5562-4993-8B9B-A90432A628C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EA1B91-DCAD-4550-8521-FA64DFE2BA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Ingested a feature-rich dataset that better describe the content</a:t>
          </a:r>
          <a:endParaRPr lang="en-US" dirty="0"/>
        </a:p>
      </dgm:t>
    </dgm:pt>
    <dgm:pt modelId="{FE27E7A5-72B8-4EF0-A3E6-0852E4B86F4D}" type="parTrans" cxnId="{4CEE0422-6FC1-4BBF-BACE-6A4E43E5D2BE}">
      <dgm:prSet/>
      <dgm:spPr/>
      <dgm:t>
        <a:bodyPr/>
        <a:lstStyle/>
        <a:p>
          <a:endParaRPr lang="en-US"/>
        </a:p>
      </dgm:t>
    </dgm:pt>
    <dgm:pt modelId="{1E23005C-3168-4BF8-B306-6B39D08A351D}" type="sibTrans" cxnId="{4CEE0422-6FC1-4BBF-BACE-6A4E43E5D2BE}">
      <dgm:prSet/>
      <dgm:spPr/>
      <dgm:t>
        <a:bodyPr/>
        <a:lstStyle/>
        <a:p>
          <a:endParaRPr lang="en-US"/>
        </a:p>
      </dgm:t>
    </dgm:pt>
    <dgm:pt modelId="{A8823FAE-6FEA-4D60-8391-46884F22EF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Applied novel techniques to improve the descriptive power of the transformed content metadata</a:t>
          </a:r>
          <a:endParaRPr lang="en-US"/>
        </a:p>
      </dgm:t>
    </dgm:pt>
    <dgm:pt modelId="{DA2C8A81-3E2C-4F25-B822-813D5A26E11B}" type="parTrans" cxnId="{A4642BE1-CD46-4398-8889-07309A8CFF8F}">
      <dgm:prSet/>
      <dgm:spPr/>
      <dgm:t>
        <a:bodyPr/>
        <a:lstStyle/>
        <a:p>
          <a:endParaRPr lang="en-US"/>
        </a:p>
      </dgm:t>
    </dgm:pt>
    <dgm:pt modelId="{16F39DC1-5B4A-4BA6-AFD7-8CBD9E35D65F}" type="sibTrans" cxnId="{A4642BE1-CD46-4398-8889-07309A8CFF8F}">
      <dgm:prSet/>
      <dgm:spPr/>
      <dgm:t>
        <a:bodyPr/>
        <a:lstStyle/>
        <a:p>
          <a:endParaRPr lang="en-US"/>
        </a:p>
      </dgm:t>
    </dgm:pt>
    <dgm:pt modelId="{FD41944C-40CF-44F8-B7ED-1EE99E95893F}" type="pres">
      <dgm:prSet presAssocID="{8CAFEF91-5562-4993-8B9B-A90432A628C3}" presName="root" presStyleCnt="0">
        <dgm:presLayoutVars>
          <dgm:dir/>
          <dgm:resizeHandles val="exact"/>
        </dgm:presLayoutVars>
      </dgm:prSet>
      <dgm:spPr/>
    </dgm:pt>
    <dgm:pt modelId="{D6D98408-8091-4067-83AB-66EC4DF4A3E3}" type="pres">
      <dgm:prSet presAssocID="{DFEA1B91-DCAD-4550-8521-FA64DFE2BAA7}" presName="compNode" presStyleCnt="0"/>
      <dgm:spPr/>
    </dgm:pt>
    <dgm:pt modelId="{0CD830C2-1046-4BC3-B04A-671AC01DFB32}" type="pres">
      <dgm:prSet presAssocID="{DFEA1B91-DCAD-4550-8521-FA64DFE2BA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D9FB3E-4EA5-42D7-8A03-053A938B7672}" type="pres">
      <dgm:prSet presAssocID="{DFEA1B91-DCAD-4550-8521-FA64DFE2BAA7}" presName="spaceRect" presStyleCnt="0"/>
      <dgm:spPr/>
    </dgm:pt>
    <dgm:pt modelId="{656AEBD5-B685-4032-9859-018C29CAE272}" type="pres">
      <dgm:prSet presAssocID="{DFEA1B91-DCAD-4550-8521-FA64DFE2BAA7}" presName="textRect" presStyleLbl="revTx" presStyleIdx="0" presStyleCnt="2">
        <dgm:presLayoutVars>
          <dgm:chMax val="1"/>
          <dgm:chPref val="1"/>
        </dgm:presLayoutVars>
      </dgm:prSet>
      <dgm:spPr/>
    </dgm:pt>
    <dgm:pt modelId="{938BE3B2-4FC6-4DF4-92F9-37FF323FC4E9}" type="pres">
      <dgm:prSet presAssocID="{1E23005C-3168-4BF8-B306-6B39D08A351D}" presName="sibTrans" presStyleCnt="0"/>
      <dgm:spPr/>
    </dgm:pt>
    <dgm:pt modelId="{AA03D4B1-6A24-4B04-9534-60965F784811}" type="pres">
      <dgm:prSet presAssocID="{A8823FAE-6FEA-4D60-8391-46884F22EF8D}" presName="compNode" presStyleCnt="0"/>
      <dgm:spPr/>
    </dgm:pt>
    <dgm:pt modelId="{7D565405-4D67-4C81-928B-D2C570E18BCD}" type="pres">
      <dgm:prSet presAssocID="{A8823FAE-6FEA-4D60-8391-46884F22EF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4CE2FF4-3924-4CA7-9AF0-EA141B513622}" type="pres">
      <dgm:prSet presAssocID="{A8823FAE-6FEA-4D60-8391-46884F22EF8D}" presName="spaceRect" presStyleCnt="0"/>
      <dgm:spPr/>
    </dgm:pt>
    <dgm:pt modelId="{962F40DD-EAFC-463F-8F76-34A15BEDBB5E}" type="pres">
      <dgm:prSet presAssocID="{A8823FAE-6FEA-4D60-8391-46884F22EF8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CEE0422-6FC1-4BBF-BACE-6A4E43E5D2BE}" srcId="{8CAFEF91-5562-4993-8B9B-A90432A628C3}" destId="{DFEA1B91-DCAD-4550-8521-FA64DFE2BAA7}" srcOrd="0" destOrd="0" parTransId="{FE27E7A5-72B8-4EF0-A3E6-0852E4B86F4D}" sibTransId="{1E23005C-3168-4BF8-B306-6B39D08A351D}"/>
    <dgm:cxn modelId="{F9A8B923-BDF0-4F46-8763-78354BE9796D}" type="presOf" srcId="{A8823FAE-6FEA-4D60-8391-46884F22EF8D}" destId="{962F40DD-EAFC-463F-8F76-34A15BEDBB5E}" srcOrd="0" destOrd="0" presId="urn:microsoft.com/office/officeart/2018/2/layout/IconLabelList"/>
    <dgm:cxn modelId="{0ADD8857-B4ED-432A-A999-24F8FD036E13}" type="presOf" srcId="{DFEA1B91-DCAD-4550-8521-FA64DFE2BAA7}" destId="{656AEBD5-B685-4032-9859-018C29CAE272}" srcOrd="0" destOrd="0" presId="urn:microsoft.com/office/officeart/2018/2/layout/IconLabelList"/>
    <dgm:cxn modelId="{6BF6D558-411A-4AAF-8ABE-125F3793BAF8}" type="presOf" srcId="{8CAFEF91-5562-4993-8B9B-A90432A628C3}" destId="{FD41944C-40CF-44F8-B7ED-1EE99E95893F}" srcOrd="0" destOrd="0" presId="urn:microsoft.com/office/officeart/2018/2/layout/IconLabelList"/>
    <dgm:cxn modelId="{A4642BE1-CD46-4398-8889-07309A8CFF8F}" srcId="{8CAFEF91-5562-4993-8B9B-A90432A628C3}" destId="{A8823FAE-6FEA-4D60-8391-46884F22EF8D}" srcOrd="1" destOrd="0" parTransId="{DA2C8A81-3E2C-4F25-B822-813D5A26E11B}" sibTransId="{16F39DC1-5B4A-4BA6-AFD7-8CBD9E35D65F}"/>
    <dgm:cxn modelId="{F68F468F-0948-4330-B75B-B2381B147CBA}" type="presParOf" srcId="{FD41944C-40CF-44F8-B7ED-1EE99E95893F}" destId="{D6D98408-8091-4067-83AB-66EC4DF4A3E3}" srcOrd="0" destOrd="0" presId="urn:microsoft.com/office/officeart/2018/2/layout/IconLabelList"/>
    <dgm:cxn modelId="{B4BBC638-2B31-4731-B737-6A37F9E8020B}" type="presParOf" srcId="{D6D98408-8091-4067-83AB-66EC4DF4A3E3}" destId="{0CD830C2-1046-4BC3-B04A-671AC01DFB32}" srcOrd="0" destOrd="0" presId="urn:microsoft.com/office/officeart/2018/2/layout/IconLabelList"/>
    <dgm:cxn modelId="{BC951433-58CF-41E9-A63A-3B711E53E4D9}" type="presParOf" srcId="{D6D98408-8091-4067-83AB-66EC4DF4A3E3}" destId="{A8D9FB3E-4EA5-42D7-8A03-053A938B7672}" srcOrd="1" destOrd="0" presId="urn:microsoft.com/office/officeart/2018/2/layout/IconLabelList"/>
    <dgm:cxn modelId="{006D325D-8242-4296-B449-FF18506ED765}" type="presParOf" srcId="{D6D98408-8091-4067-83AB-66EC4DF4A3E3}" destId="{656AEBD5-B685-4032-9859-018C29CAE272}" srcOrd="2" destOrd="0" presId="urn:microsoft.com/office/officeart/2018/2/layout/IconLabelList"/>
    <dgm:cxn modelId="{1C35E2E1-98F0-4D2E-96BF-41ACE5B4CDAC}" type="presParOf" srcId="{FD41944C-40CF-44F8-B7ED-1EE99E95893F}" destId="{938BE3B2-4FC6-4DF4-92F9-37FF323FC4E9}" srcOrd="1" destOrd="0" presId="urn:microsoft.com/office/officeart/2018/2/layout/IconLabelList"/>
    <dgm:cxn modelId="{A9388BAC-AEA7-4C7A-92FF-D17CE6DA5A87}" type="presParOf" srcId="{FD41944C-40CF-44F8-B7ED-1EE99E95893F}" destId="{AA03D4B1-6A24-4B04-9534-60965F784811}" srcOrd="2" destOrd="0" presId="urn:microsoft.com/office/officeart/2018/2/layout/IconLabelList"/>
    <dgm:cxn modelId="{33AD50CD-6818-4682-B855-2D46F68E6FA9}" type="presParOf" srcId="{AA03D4B1-6A24-4B04-9534-60965F784811}" destId="{7D565405-4D67-4C81-928B-D2C570E18BCD}" srcOrd="0" destOrd="0" presId="urn:microsoft.com/office/officeart/2018/2/layout/IconLabelList"/>
    <dgm:cxn modelId="{F0E737DF-C2F6-4CC8-A149-43B22EE39018}" type="presParOf" srcId="{AA03D4B1-6A24-4B04-9534-60965F784811}" destId="{44CE2FF4-3924-4CA7-9AF0-EA141B513622}" srcOrd="1" destOrd="0" presId="urn:microsoft.com/office/officeart/2018/2/layout/IconLabelList"/>
    <dgm:cxn modelId="{B1F0FA5A-8824-4990-AB19-8ACF4B179D69}" type="presParOf" srcId="{AA03D4B1-6A24-4B04-9534-60965F784811}" destId="{962F40DD-EAFC-463F-8F76-34A15BEDBB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543477-9A94-42F5-B4CE-82F337C946B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E917F1-9140-407C-9F27-042992BC77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Improve on the identified issues</a:t>
          </a:r>
          <a:endParaRPr lang="en-US"/>
        </a:p>
      </dgm:t>
    </dgm:pt>
    <dgm:pt modelId="{5E601710-E06F-49FD-AC9E-3FF4878E9F81}" type="parTrans" cxnId="{6A696A50-29BB-431B-AFB8-A391D3E4D837}">
      <dgm:prSet/>
      <dgm:spPr/>
      <dgm:t>
        <a:bodyPr/>
        <a:lstStyle/>
        <a:p>
          <a:endParaRPr lang="en-US"/>
        </a:p>
      </dgm:t>
    </dgm:pt>
    <dgm:pt modelId="{04A46EB3-4EA4-47FD-A291-294BB79A0EB7}" type="sibTrans" cxnId="{6A696A50-29BB-431B-AFB8-A391D3E4D837}">
      <dgm:prSet/>
      <dgm:spPr/>
      <dgm:t>
        <a:bodyPr/>
        <a:lstStyle/>
        <a:p>
          <a:endParaRPr lang="en-US"/>
        </a:p>
      </dgm:t>
    </dgm:pt>
    <dgm:pt modelId="{C754B63F-1A82-4BBA-9C3F-CF30495BDE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Learn and apply novel ML techniques</a:t>
          </a:r>
          <a:endParaRPr lang="en-US" dirty="0"/>
        </a:p>
      </dgm:t>
    </dgm:pt>
    <dgm:pt modelId="{7F682816-B7CA-4EE5-9437-80B6EE21E035}" type="parTrans" cxnId="{191A2215-EFC2-4B9F-9250-3CD1443793CF}">
      <dgm:prSet/>
      <dgm:spPr/>
      <dgm:t>
        <a:bodyPr/>
        <a:lstStyle/>
        <a:p>
          <a:endParaRPr lang="en-US"/>
        </a:p>
      </dgm:t>
    </dgm:pt>
    <dgm:pt modelId="{4B96533C-3E29-4683-B81C-D197B95A91DA}" type="sibTrans" cxnId="{191A2215-EFC2-4B9F-9250-3CD1443793CF}">
      <dgm:prSet/>
      <dgm:spPr/>
      <dgm:t>
        <a:bodyPr/>
        <a:lstStyle/>
        <a:p>
          <a:endParaRPr lang="en-US"/>
        </a:p>
      </dgm:t>
    </dgm:pt>
    <dgm:pt modelId="{62AFB9BD-F96D-44FE-A734-A95C2E04F5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Align with the business objectives and needs</a:t>
          </a:r>
          <a:endParaRPr lang="en-US" dirty="0"/>
        </a:p>
      </dgm:t>
    </dgm:pt>
    <dgm:pt modelId="{BE427B22-4711-4BBE-9006-28BDF423781F}" type="parTrans" cxnId="{53E0F084-3781-4C21-BB01-D308E4865028}">
      <dgm:prSet/>
      <dgm:spPr/>
      <dgm:t>
        <a:bodyPr/>
        <a:lstStyle/>
        <a:p>
          <a:endParaRPr lang="en-US"/>
        </a:p>
      </dgm:t>
    </dgm:pt>
    <dgm:pt modelId="{9F3B6AF5-5F56-4756-A003-43AFF80C8E6B}" type="sibTrans" cxnId="{53E0F084-3781-4C21-BB01-D308E4865028}">
      <dgm:prSet/>
      <dgm:spPr/>
      <dgm:t>
        <a:bodyPr/>
        <a:lstStyle/>
        <a:p>
          <a:endParaRPr lang="en-US"/>
        </a:p>
      </dgm:t>
    </dgm:pt>
    <dgm:pt modelId="{FF4C9C6E-794C-4491-8462-660FC5FC7EF8}" type="pres">
      <dgm:prSet presAssocID="{A7543477-9A94-42F5-B4CE-82F337C946B7}" presName="root" presStyleCnt="0">
        <dgm:presLayoutVars>
          <dgm:dir/>
          <dgm:resizeHandles val="exact"/>
        </dgm:presLayoutVars>
      </dgm:prSet>
      <dgm:spPr/>
    </dgm:pt>
    <dgm:pt modelId="{A314409F-C79B-4E63-9845-4A5EB89E1E62}" type="pres">
      <dgm:prSet presAssocID="{E1E917F1-9140-407C-9F27-042992BC7790}" presName="compNode" presStyleCnt="0"/>
      <dgm:spPr/>
    </dgm:pt>
    <dgm:pt modelId="{BAAB710F-8734-471A-B0FD-6F1D84862433}" type="pres">
      <dgm:prSet presAssocID="{E1E917F1-9140-407C-9F27-042992BC77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2BC7E78B-EB46-4DCA-962C-437A30F4F266}" type="pres">
      <dgm:prSet presAssocID="{E1E917F1-9140-407C-9F27-042992BC7790}" presName="spaceRect" presStyleCnt="0"/>
      <dgm:spPr/>
    </dgm:pt>
    <dgm:pt modelId="{39E202F1-735D-4F8A-B640-05F90ACCA455}" type="pres">
      <dgm:prSet presAssocID="{E1E917F1-9140-407C-9F27-042992BC7790}" presName="textRect" presStyleLbl="revTx" presStyleIdx="0" presStyleCnt="3">
        <dgm:presLayoutVars>
          <dgm:chMax val="1"/>
          <dgm:chPref val="1"/>
        </dgm:presLayoutVars>
      </dgm:prSet>
      <dgm:spPr/>
    </dgm:pt>
    <dgm:pt modelId="{825B6880-93FD-4636-87FF-EE2DA60C23A7}" type="pres">
      <dgm:prSet presAssocID="{04A46EB3-4EA4-47FD-A291-294BB79A0EB7}" presName="sibTrans" presStyleCnt="0"/>
      <dgm:spPr/>
    </dgm:pt>
    <dgm:pt modelId="{FCBF41B3-2E84-4150-B8CC-0D410D947F1F}" type="pres">
      <dgm:prSet presAssocID="{C754B63F-1A82-4BBA-9C3F-CF30495BDE8C}" presName="compNode" presStyleCnt="0"/>
      <dgm:spPr/>
    </dgm:pt>
    <dgm:pt modelId="{094C4246-471A-44B4-BE81-9ED7CEC812AF}" type="pres">
      <dgm:prSet presAssocID="{C754B63F-1A82-4BBA-9C3F-CF30495BDE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E79C738-4E60-439D-8648-8588940CFBF0}" type="pres">
      <dgm:prSet presAssocID="{C754B63F-1A82-4BBA-9C3F-CF30495BDE8C}" presName="spaceRect" presStyleCnt="0"/>
      <dgm:spPr/>
    </dgm:pt>
    <dgm:pt modelId="{6149A9C6-40F0-4370-A112-425ED5A5E509}" type="pres">
      <dgm:prSet presAssocID="{C754B63F-1A82-4BBA-9C3F-CF30495BDE8C}" presName="textRect" presStyleLbl="revTx" presStyleIdx="1" presStyleCnt="3">
        <dgm:presLayoutVars>
          <dgm:chMax val="1"/>
          <dgm:chPref val="1"/>
        </dgm:presLayoutVars>
      </dgm:prSet>
      <dgm:spPr/>
    </dgm:pt>
    <dgm:pt modelId="{F55C267D-C4DD-40C7-8D62-8D682722907E}" type="pres">
      <dgm:prSet presAssocID="{4B96533C-3E29-4683-B81C-D197B95A91DA}" presName="sibTrans" presStyleCnt="0"/>
      <dgm:spPr/>
    </dgm:pt>
    <dgm:pt modelId="{497E98A6-055E-4F1A-BD72-7B041D11E5D4}" type="pres">
      <dgm:prSet presAssocID="{62AFB9BD-F96D-44FE-A734-A95C2E04F5FE}" presName="compNode" presStyleCnt="0"/>
      <dgm:spPr/>
    </dgm:pt>
    <dgm:pt modelId="{2C868042-7903-42CC-9EF0-68AB674B1AAE}" type="pres">
      <dgm:prSet presAssocID="{62AFB9BD-F96D-44FE-A734-A95C2E04F5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0A280F4-22CE-4762-AFAA-9CDC48195FCC}" type="pres">
      <dgm:prSet presAssocID="{62AFB9BD-F96D-44FE-A734-A95C2E04F5FE}" presName="spaceRect" presStyleCnt="0"/>
      <dgm:spPr/>
    </dgm:pt>
    <dgm:pt modelId="{BDEDD8C3-393A-4CED-A477-5AA8DDCECEEE}" type="pres">
      <dgm:prSet presAssocID="{62AFB9BD-F96D-44FE-A734-A95C2E04F5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91A2215-EFC2-4B9F-9250-3CD1443793CF}" srcId="{A7543477-9A94-42F5-B4CE-82F337C946B7}" destId="{C754B63F-1A82-4BBA-9C3F-CF30495BDE8C}" srcOrd="1" destOrd="0" parTransId="{7F682816-B7CA-4EE5-9437-80B6EE21E035}" sibTransId="{4B96533C-3E29-4683-B81C-D197B95A91DA}"/>
    <dgm:cxn modelId="{49C23A2F-2F6C-4EFD-BEDA-8CCB6D29C72A}" type="presOf" srcId="{C754B63F-1A82-4BBA-9C3F-CF30495BDE8C}" destId="{6149A9C6-40F0-4370-A112-425ED5A5E509}" srcOrd="0" destOrd="0" presId="urn:microsoft.com/office/officeart/2018/2/layout/IconLabelList"/>
    <dgm:cxn modelId="{D0809640-D830-4F6F-BE32-A769F4CCB7B8}" type="presOf" srcId="{62AFB9BD-F96D-44FE-A734-A95C2E04F5FE}" destId="{BDEDD8C3-393A-4CED-A477-5AA8DDCECEEE}" srcOrd="0" destOrd="0" presId="urn:microsoft.com/office/officeart/2018/2/layout/IconLabelList"/>
    <dgm:cxn modelId="{6A696A50-29BB-431B-AFB8-A391D3E4D837}" srcId="{A7543477-9A94-42F5-B4CE-82F337C946B7}" destId="{E1E917F1-9140-407C-9F27-042992BC7790}" srcOrd="0" destOrd="0" parTransId="{5E601710-E06F-49FD-AC9E-3FF4878E9F81}" sibTransId="{04A46EB3-4EA4-47FD-A291-294BB79A0EB7}"/>
    <dgm:cxn modelId="{53E0F084-3781-4C21-BB01-D308E4865028}" srcId="{A7543477-9A94-42F5-B4CE-82F337C946B7}" destId="{62AFB9BD-F96D-44FE-A734-A95C2E04F5FE}" srcOrd="2" destOrd="0" parTransId="{BE427B22-4711-4BBE-9006-28BDF423781F}" sibTransId="{9F3B6AF5-5F56-4756-A003-43AFF80C8E6B}"/>
    <dgm:cxn modelId="{8144C7A1-DCF8-41E9-B451-F95CFD7FD5F3}" type="presOf" srcId="{A7543477-9A94-42F5-B4CE-82F337C946B7}" destId="{FF4C9C6E-794C-4491-8462-660FC5FC7EF8}" srcOrd="0" destOrd="0" presId="urn:microsoft.com/office/officeart/2018/2/layout/IconLabelList"/>
    <dgm:cxn modelId="{962A3CDA-996A-4771-A118-14966F7DF3A8}" type="presOf" srcId="{E1E917F1-9140-407C-9F27-042992BC7790}" destId="{39E202F1-735D-4F8A-B640-05F90ACCA455}" srcOrd="0" destOrd="0" presId="urn:microsoft.com/office/officeart/2018/2/layout/IconLabelList"/>
    <dgm:cxn modelId="{2858F82A-F507-445A-98B1-0FFE70BA5ADA}" type="presParOf" srcId="{FF4C9C6E-794C-4491-8462-660FC5FC7EF8}" destId="{A314409F-C79B-4E63-9845-4A5EB89E1E62}" srcOrd="0" destOrd="0" presId="urn:microsoft.com/office/officeart/2018/2/layout/IconLabelList"/>
    <dgm:cxn modelId="{783967C3-1746-4FB8-A181-032A8336E3EA}" type="presParOf" srcId="{A314409F-C79B-4E63-9845-4A5EB89E1E62}" destId="{BAAB710F-8734-471A-B0FD-6F1D84862433}" srcOrd="0" destOrd="0" presId="urn:microsoft.com/office/officeart/2018/2/layout/IconLabelList"/>
    <dgm:cxn modelId="{71912C42-FF7F-47A4-AA3E-DD3C62A910BE}" type="presParOf" srcId="{A314409F-C79B-4E63-9845-4A5EB89E1E62}" destId="{2BC7E78B-EB46-4DCA-962C-437A30F4F266}" srcOrd="1" destOrd="0" presId="urn:microsoft.com/office/officeart/2018/2/layout/IconLabelList"/>
    <dgm:cxn modelId="{262E1D59-D652-440F-910C-DE5F864A2D11}" type="presParOf" srcId="{A314409F-C79B-4E63-9845-4A5EB89E1E62}" destId="{39E202F1-735D-4F8A-B640-05F90ACCA455}" srcOrd="2" destOrd="0" presId="urn:microsoft.com/office/officeart/2018/2/layout/IconLabelList"/>
    <dgm:cxn modelId="{3644827D-869B-4922-BF4B-551B9826827A}" type="presParOf" srcId="{FF4C9C6E-794C-4491-8462-660FC5FC7EF8}" destId="{825B6880-93FD-4636-87FF-EE2DA60C23A7}" srcOrd="1" destOrd="0" presId="urn:microsoft.com/office/officeart/2018/2/layout/IconLabelList"/>
    <dgm:cxn modelId="{84AE5261-74EA-44D1-9AA6-7B8461674F64}" type="presParOf" srcId="{FF4C9C6E-794C-4491-8462-660FC5FC7EF8}" destId="{FCBF41B3-2E84-4150-B8CC-0D410D947F1F}" srcOrd="2" destOrd="0" presId="urn:microsoft.com/office/officeart/2018/2/layout/IconLabelList"/>
    <dgm:cxn modelId="{B30FDCF3-2DF9-492B-AC21-40C77CD500D6}" type="presParOf" srcId="{FCBF41B3-2E84-4150-B8CC-0D410D947F1F}" destId="{094C4246-471A-44B4-BE81-9ED7CEC812AF}" srcOrd="0" destOrd="0" presId="urn:microsoft.com/office/officeart/2018/2/layout/IconLabelList"/>
    <dgm:cxn modelId="{C63222D5-5ABD-407B-B2DB-CCC0FC08F1A5}" type="presParOf" srcId="{FCBF41B3-2E84-4150-B8CC-0D410D947F1F}" destId="{6E79C738-4E60-439D-8648-8588940CFBF0}" srcOrd="1" destOrd="0" presId="urn:microsoft.com/office/officeart/2018/2/layout/IconLabelList"/>
    <dgm:cxn modelId="{973C3905-9EA6-4FC7-AE89-FC44BD16BCA8}" type="presParOf" srcId="{FCBF41B3-2E84-4150-B8CC-0D410D947F1F}" destId="{6149A9C6-40F0-4370-A112-425ED5A5E509}" srcOrd="2" destOrd="0" presId="urn:microsoft.com/office/officeart/2018/2/layout/IconLabelList"/>
    <dgm:cxn modelId="{29DAC887-D81B-4979-9444-A3AF8EFE8116}" type="presParOf" srcId="{FF4C9C6E-794C-4491-8462-660FC5FC7EF8}" destId="{F55C267D-C4DD-40C7-8D62-8D682722907E}" srcOrd="3" destOrd="0" presId="urn:microsoft.com/office/officeart/2018/2/layout/IconLabelList"/>
    <dgm:cxn modelId="{4B5F5F58-8743-41F0-9534-A0669C107060}" type="presParOf" srcId="{FF4C9C6E-794C-4491-8462-660FC5FC7EF8}" destId="{497E98A6-055E-4F1A-BD72-7B041D11E5D4}" srcOrd="4" destOrd="0" presId="urn:microsoft.com/office/officeart/2018/2/layout/IconLabelList"/>
    <dgm:cxn modelId="{09248150-A95C-4B3E-A4CD-4E5CCB5609BE}" type="presParOf" srcId="{497E98A6-055E-4F1A-BD72-7B041D11E5D4}" destId="{2C868042-7903-42CC-9EF0-68AB674B1AAE}" srcOrd="0" destOrd="0" presId="urn:microsoft.com/office/officeart/2018/2/layout/IconLabelList"/>
    <dgm:cxn modelId="{E3B30C55-596A-41DE-A3CC-3F3CC9B94BA4}" type="presParOf" srcId="{497E98A6-055E-4F1A-BD72-7B041D11E5D4}" destId="{F0A280F4-22CE-4762-AFAA-9CDC48195FCC}" srcOrd="1" destOrd="0" presId="urn:microsoft.com/office/officeart/2018/2/layout/IconLabelList"/>
    <dgm:cxn modelId="{F2EAE08E-58C6-40CC-8A3D-A733330DA839}" type="presParOf" srcId="{497E98A6-055E-4F1A-BD72-7B041D11E5D4}" destId="{BDEDD8C3-393A-4CED-A477-5AA8DDCECE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B2AC37-6BD5-4514-89FD-25429711F353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CA3FDC-03B5-42D2-9B77-769EB348A969}">
      <dgm:prSet/>
      <dgm:spPr/>
      <dgm:t>
        <a:bodyPr/>
        <a:lstStyle/>
        <a:p>
          <a:pPr>
            <a:defRPr cap="all"/>
          </a:pPr>
          <a:r>
            <a:rPr lang="en-US"/>
            <a:t>Feature poor</a:t>
          </a:r>
        </a:p>
      </dgm:t>
    </dgm:pt>
    <dgm:pt modelId="{45AF14F8-EFA5-4E3C-96C2-FE1CF6CEE66D}" type="parTrans" cxnId="{A7B5B048-AC61-4B9A-B9D7-3A3E357F1A7F}">
      <dgm:prSet/>
      <dgm:spPr/>
      <dgm:t>
        <a:bodyPr/>
        <a:lstStyle/>
        <a:p>
          <a:endParaRPr lang="en-US"/>
        </a:p>
      </dgm:t>
    </dgm:pt>
    <dgm:pt modelId="{B65BC37F-AAFE-4E98-94D1-4C09A2C9413D}" type="sibTrans" cxnId="{A7B5B048-AC61-4B9A-B9D7-3A3E357F1A7F}">
      <dgm:prSet/>
      <dgm:spPr/>
      <dgm:t>
        <a:bodyPr/>
        <a:lstStyle/>
        <a:p>
          <a:endParaRPr lang="en-US"/>
        </a:p>
      </dgm:t>
    </dgm:pt>
    <dgm:pt modelId="{371F3EF8-AA07-4A4C-AF9A-D765C61A2DAE}">
      <dgm:prSet/>
      <dgm:spPr/>
      <dgm:t>
        <a:bodyPr/>
        <a:lstStyle/>
        <a:p>
          <a:pPr>
            <a:defRPr cap="all"/>
          </a:pPr>
          <a:r>
            <a:rPr lang="en-US"/>
            <a:t>Lack of preprocessing</a:t>
          </a:r>
        </a:p>
      </dgm:t>
    </dgm:pt>
    <dgm:pt modelId="{A044EC2D-F403-482E-AB90-7EFE0C49A58E}" type="parTrans" cxnId="{DC912B5D-F5A9-43A1-BDEE-018DDDD36013}">
      <dgm:prSet/>
      <dgm:spPr/>
      <dgm:t>
        <a:bodyPr/>
        <a:lstStyle/>
        <a:p>
          <a:endParaRPr lang="en-US"/>
        </a:p>
      </dgm:t>
    </dgm:pt>
    <dgm:pt modelId="{A43632A4-E71A-45DC-86B7-15A682332423}" type="sibTrans" cxnId="{DC912B5D-F5A9-43A1-BDEE-018DDDD36013}">
      <dgm:prSet/>
      <dgm:spPr/>
      <dgm:t>
        <a:bodyPr/>
        <a:lstStyle/>
        <a:p>
          <a:endParaRPr lang="en-US"/>
        </a:p>
      </dgm:t>
    </dgm:pt>
    <dgm:pt modelId="{9B23DF16-D8F9-42A4-95A4-6BCF79C816CD}">
      <dgm:prSet/>
      <dgm:spPr/>
      <dgm:t>
        <a:bodyPr/>
        <a:lstStyle/>
        <a:p>
          <a:pPr>
            <a:defRPr cap="all"/>
          </a:pPr>
          <a:r>
            <a:rPr lang="en-US" b="0" i="0"/>
            <a:t>Suboptimal similarity scoring </a:t>
          </a:r>
          <a:endParaRPr lang="en-US"/>
        </a:p>
      </dgm:t>
    </dgm:pt>
    <dgm:pt modelId="{8884E6FA-086F-484F-9E0C-28D9DE8ED4C9}" type="parTrans" cxnId="{D486F00A-32A2-435D-9F3B-FABEF94F71F6}">
      <dgm:prSet/>
      <dgm:spPr/>
      <dgm:t>
        <a:bodyPr/>
        <a:lstStyle/>
        <a:p>
          <a:endParaRPr lang="en-US"/>
        </a:p>
      </dgm:t>
    </dgm:pt>
    <dgm:pt modelId="{732985E3-CC1C-4D31-8BA5-92E09DB32C8D}" type="sibTrans" cxnId="{D486F00A-32A2-435D-9F3B-FABEF94F71F6}">
      <dgm:prSet/>
      <dgm:spPr/>
      <dgm:t>
        <a:bodyPr/>
        <a:lstStyle/>
        <a:p>
          <a:endParaRPr lang="en-US"/>
        </a:p>
      </dgm:t>
    </dgm:pt>
    <dgm:pt modelId="{6886EA01-52A0-4D90-AB41-6C0B8DF6D2D9}">
      <dgm:prSet/>
      <dgm:spPr/>
      <dgm:t>
        <a:bodyPr/>
        <a:lstStyle/>
        <a:p>
          <a:pPr>
            <a:defRPr cap="all"/>
          </a:pPr>
          <a:r>
            <a:rPr lang="en-US"/>
            <a:t>Hardcoded parameters</a:t>
          </a:r>
        </a:p>
      </dgm:t>
    </dgm:pt>
    <dgm:pt modelId="{E15F7FD8-D692-4B2B-9675-76FFB94CD962}" type="parTrans" cxnId="{CBDC0C5D-4738-417F-8C10-5AA35BACC9FC}">
      <dgm:prSet/>
      <dgm:spPr/>
      <dgm:t>
        <a:bodyPr/>
        <a:lstStyle/>
        <a:p>
          <a:endParaRPr lang="en-US"/>
        </a:p>
      </dgm:t>
    </dgm:pt>
    <dgm:pt modelId="{08855541-E829-4AA1-BAC4-6C5BD4563183}" type="sibTrans" cxnId="{CBDC0C5D-4738-417F-8C10-5AA35BACC9FC}">
      <dgm:prSet/>
      <dgm:spPr/>
      <dgm:t>
        <a:bodyPr/>
        <a:lstStyle/>
        <a:p>
          <a:endParaRPr lang="en-US"/>
        </a:p>
      </dgm:t>
    </dgm:pt>
    <dgm:pt modelId="{9BECA0AC-444C-5E45-A6F1-7C63D2C56F42}" type="pres">
      <dgm:prSet presAssocID="{5EB2AC37-6BD5-4514-89FD-25429711F353}" presName="Name0" presStyleCnt="0">
        <dgm:presLayoutVars>
          <dgm:dir/>
          <dgm:animLvl val="lvl"/>
          <dgm:resizeHandles val="exact"/>
        </dgm:presLayoutVars>
      </dgm:prSet>
      <dgm:spPr/>
    </dgm:pt>
    <dgm:pt modelId="{EA51718F-097A-FA47-B750-1C3902DAB4A4}" type="pres">
      <dgm:prSet presAssocID="{2DCA3FDC-03B5-42D2-9B77-769EB348A969}" presName="linNode" presStyleCnt="0"/>
      <dgm:spPr/>
    </dgm:pt>
    <dgm:pt modelId="{BA160129-E363-1D43-A8FD-ED35EA889261}" type="pres">
      <dgm:prSet presAssocID="{2DCA3FDC-03B5-42D2-9B77-769EB348A96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ABF9AEE-56B1-5C4F-A5A0-9E56C14BE488}" type="pres">
      <dgm:prSet presAssocID="{B65BC37F-AAFE-4E98-94D1-4C09A2C9413D}" presName="sp" presStyleCnt="0"/>
      <dgm:spPr/>
    </dgm:pt>
    <dgm:pt modelId="{BF47106D-B40B-BB41-8582-1ADCC4F4F2C1}" type="pres">
      <dgm:prSet presAssocID="{371F3EF8-AA07-4A4C-AF9A-D765C61A2DAE}" presName="linNode" presStyleCnt="0"/>
      <dgm:spPr/>
    </dgm:pt>
    <dgm:pt modelId="{F03BD181-D1E0-8049-94A9-DBDAAAE466E6}" type="pres">
      <dgm:prSet presAssocID="{371F3EF8-AA07-4A4C-AF9A-D765C61A2DA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3FB517C-EB8C-954C-87AF-BBD2D84ADC3D}" type="pres">
      <dgm:prSet presAssocID="{A43632A4-E71A-45DC-86B7-15A682332423}" presName="sp" presStyleCnt="0"/>
      <dgm:spPr/>
    </dgm:pt>
    <dgm:pt modelId="{F6C9E037-D605-FC4E-8687-2DF544893583}" type="pres">
      <dgm:prSet presAssocID="{9B23DF16-D8F9-42A4-95A4-6BCF79C816CD}" presName="linNode" presStyleCnt="0"/>
      <dgm:spPr/>
    </dgm:pt>
    <dgm:pt modelId="{5120EC9E-E509-D448-B5DD-F672D532A8AF}" type="pres">
      <dgm:prSet presAssocID="{9B23DF16-D8F9-42A4-95A4-6BCF79C816C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AEBB829-1A1B-414D-A66E-37FB8903C7CC}" type="pres">
      <dgm:prSet presAssocID="{732985E3-CC1C-4D31-8BA5-92E09DB32C8D}" presName="sp" presStyleCnt="0"/>
      <dgm:spPr/>
    </dgm:pt>
    <dgm:pt modelId="{D7BB612D-3CAF-0E4B-9E75-B7F801123A7A}" type="pres">
      <dgm:prSet presAssocID="{6886EA01-52A0-4D90-AB41-6C0B8DF6D2D9}" presName="linNode" presStyleCnt="0"/>
      <dgm:spPr/>
    </dgm:pt>
    <dgm:pt modelId="{A726241F-9DF3-6147-89C1-E7A07F44F737}" type="pres">
      <dgm:prSet presAssocID="{6886EA01-52A0-4D90-AB41-6C0B8DF6D2D9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D486F00A-32A2-435D-9F3B-FABEF94F71F6}" srcId="{5EB2AC37-6BD5-4514-89FD-25429711F353}" destId="{9B23DF16-D8F9-42A4-95A4-6BCF79C816CD}" srcOrd="2" destOrd="0" parTransId="{8884E6FA-086F-484F-9E0C-28D9DE8ED4C9}" sibTransId="{732985E3-CC1C-4D31-8BA5-92E09DB32C8D}"/>
    <dgm:cxn modelId="{A7B5B048-AC61-4B9A-B9D7-3A3E357F1A7F}" srcId="{5EB2AC37-6BD5-4514-89FD-25429711F353}" destId="{2DCA3FDC-03B5-42D2-9B77-769EB348A969}" srcOrd="0" destOrd="0" parTransId="{45AF14F8-EFA5-4E3C-96C2-FE1CF6CEE66D}" sibTransId="{B65BC37F-AAFE-4E98-94D1-4C09A2C9413D}"/>
    <dgm:cxn modelId="{AB355E5C-1FF2-0A41-ADA7-E45E8BA52D58}" type="presOf" srcId="{2DCA3FDC-03B5-42D2-9B77-769EB348A969}" destId="{BA160129-E363-1D43-A8FD-ED35EA889261}" srcOrd="0" destOrd="0" presId="urn:microsoft.com/office/officeart/2005/8/layout/vList5"/>
    <dgm:cxn modelId="{CBDC0C5D-4738-417F-8C10-5AA35BACC9FC}" srcId="{5EB2AC37-6BD5-4514-89FD-25429711F353}" destId="{6886EA01-52A0-4D90-AB41-6C0B8DF6D2D9}" srcOrd="3" destOrd="0" parTransId="{E15F7FD8-D692-4B2B-9675-76FFB94CD962}" sibTransId="{08855541-E829-4AA1-BAC4-6C5BD4563183}"/>
    <dgm:cxn modelId="{DC912B5D-F5A9-43A1-BDEE-018DDDD36013}" srcId="{5EB2AC37-6BD5-4514-89FD-25429711F353}" destId="{371F3EF8-AA07-4A4C-AF9A-D765C61A2DAE}" srcOrd="1" destOrd="0" parTransId="{A044EC2D-F403-482E-AB90-7EFE0C49A58E}" sibTransId="{A43632A4-E71A-45DC-86B7-15A682332423}"/>
    <dgm:cxn modelId="{F2A3328E-BAAE-3745-B3B1-8DCD6D656047}" type="presOf" srcId="{9B23DF16-D8F9-42A4-95A4-6BCF79C816CD}" destId="{5120EC9E-E509-D448-B5DD-F672D532A8AF}" srcOrd="0" destOrd="0" presId="urn:microsoft.com/office/officeart/2005/8/layout/vList5"/>
    <dgm:cxn modelId="{27288FBC-E062-5B45-8BD3-2D9BFD539EE3}" type="presOf" srcId="{5EB2AC37-6BD5-4514-89FD-25429711F353}" destId="{9BECA0AC-444C-5E45-A6F1-7C63D2C56F42}" srcOrd="0" destOrd="0" presId="urn:microsoft.com/office/officeart/2005/8/layout/vList5"/>
    <dgm:cxn modelId="{D712F1E5-1819-CE46-8B96-1960C648A638}" type="presOf" srcId="{6886EA01-52A0-4D90-AB41-6C0B8DF6D2D9}" destId="{A726241F-9DF3-6147-89C1-E7A07F44F737}" srcOrd="0" destOrd="0" presId="urn:microsoft.com/office/officeart/2005/8/layout/vList5"/>
    <dgm:cxn modelId="{B21D4BF6-8E9F-7147-BCAB-97627467C865}" type="presOf" srcId="{371F3EF8-AA07-4A4C-AF9A-D765C61A2DAE}" destId="{F03BD181-D1E0-8049-94A9-DBDAAAE466E6}" srcOrd="0" destOrd="0" presId="urn:microsoft.com/office/officeart/2005/8/layout/vList5"/>
    <dgm:cxn modelId="{614BF588-8CC1-6746-953D-A7B9362B68E2}" type="presParOf" srcId="{9BECA0AC-444C-5E45-A6F1-7C63D2C56F42}" destId="{EA51718F-097A-FA47-B750-1C3902DAB4A4}" srcOrd="0" destOrd="0" presId="urn:microsoft.com/office/officeart/2005/8/layout/vList5"/>
    <dgm:cxn modelId="{9BD91B55-7598-D642-912A-07495B122197}" type="presParOf" srcId="{EA51718F-097A-FA47-B750-1C3902DAB4A4}" destId="{BA160129-E363-1D43-A8FD-ED35EA889261}" srcOrd="0" destOrd="0" presId="urn:microsoft.com/office/officeart/2005/8/layout/vList5"/>
    <dgm:cxn modelId="{3ABE17EB-1FD7-4E42-B2D4-254E0B9D4ABE}" type="presParOf" srcId="{9BECA0AC-444C-5E45-A6F1-7C63D2C56F42}" destId="{AABF9AEE-56B1-5C4F-A5A0-9E56C14BE488}" srcOrd="1" destOrd="0" presId="urn:microsoft.com/office/officeart/2005/8/layout/vList5"/>
    <dgm:cxn modelId="{781A8263-1474-834C-83BC-3435E48E6288}" type="presParOf" srcId="{9BECA0AC-444C-5E45-A6F1-7C63D2C56F42}" destId="{BF47106D-B40B-BB41-8582-1ADCC4F4F2C1}" srcOrd="2" destOrd="0" presId="urn:microsoft.com/office/officeart/2005/8/layout/vList5"/>
    <dgm:cxn modelId="{F0D3EAC2-144C-4E40-A020-FEBBEC1EEC7A}" type="presParOf" srcId="{BF47106D-B40B-BB41-8582-1ADCC4F4F2C1}" destId="{F03BD181-D1E0-8049-94A9-DBDAAAE466E6}" srcOrd="0" destOrd="0" presId="urn:microsoft.com/office/officeart/2005/8/layout/vList5"/>
    <dgm:cxn modelId="{01AF498A-8B3C-3A45-82CE-1F6B131E9B7F}" type="presParOf" srcId="{9BECA0AC-444C-5E45-A6F1-7C63D2C56F42}" destId="{63FB517C-EB8C-954C-87AF-BBD2D84ADC3D}" srcOrd="3" destOrd="0" presId="urn:microsoft.com/office/officeart/2005/8/layout/vList5"/>
    <dgm:cxn modelId="{C5744128-5914-1043-B410-C716A7D4D406}" type="presParOf" srcId="{9BECA0AC-444C-5E45-A6F1-7C63D2C56F42}" destId="{F6C9E037-D605-FC4E-8687-2DF544893583}" srcOrd="4" destOrd="0" presId="urn:microsoft.com/office/officeart/2005/8/layout/vList5"/>
    <dgm:cxn modelId="{0BD7C5C1-6B64-7C41-8CE7-35F163D734CE}" type="presParOf" srcId="{F6C9E037-D605-FC4E-8687-2DF544893583}" destId="{5120EC9E-E509-D448-B5DD-F672D532A8AF}" srcOrd="0" destOrd="0" presId="urn:microsoft.com/office/officeart/2005/8/layout/vList5"/>
    <dgm:cxn modelId="{FF48FF62-65FE-AF48-AEEA-AF0CA9A8F935}" type="presParOf" srcId="{9BECA0AC-444C-5E45-A6F1-7C63D2C56F42}" destId="{2AEBB829-1A1B-414D-A66E-37FB8903C7CC}" srcOrd="5" destOrd="0" presId="urn:microsoft.com/office/officeart/2005/8/layout/vList5"/>
    <dgm:cxn modelId="{E226AC0F-4791-CE4F-B3E8-44A14D92A5B2}" type="presParOf" srcId="{9BECA0AC-444C-5E45-A6F1-7C63D2C56F42}" destId="{D7BB612D-3CAF-0E4B-9E75-B7F801123A7A}" srcOrd="6" destOrd="0" presId="urn:microsoft.com/office/officeart/2005/8/layout/vList5"/>
    <dgm:cxn modelId="{DB87B3EA-0201-2248-BCB0-9D12B2B21FFA}" type="presParOf" srcId="{D7BB612D-3CAF-0E4B-9E75-B7F801123A7A}" destId="{A726241F-9DF3-6147-89C1-E7A07F44F73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19EDAD-49D5-4888-96AF-F7686FBCCE9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4A9BE4-F830-4FEC-BE3F-9C0561A448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i="0" dirty="0"/>
            <a:t>Integration with Passport Tags</a:t>
          </a:r>
          <a:endParaRPr lang="en-US" dirty="0"/>
        </a:p>
      </dgm:t>
    </dgm:pt>
    <dgm:pt modelId="{6069E8AA-0F96-4F27-AF4F-735E263FE342}" type="parTrans" cxnId="{56B30082-DA8F-4DE6-8836-4C7C510BD7D6}">
      <dgm:prSet/>
      <dgm:spPr/>
      <dgm:t>
        <a:bodyPr/>
        <a:lstStyle/>
        <a:p>
          <a:endParaRPr lang="en-US"/>
        </a:p>
      </dgm:t>
    </dgm:pt>
    <dgm:pt modelId="{5AE5CFD2-3A8A-4036-899B-B57CBC08A461}" type="sibTrans" cxnId="{56B30082-DA8F-4DE6-8836-4C7C510BD7D6}">
      <dgm:prSet/>
      <dgm:spPr/>
      <dgm:t>
        <a:bodyPr/>
        <a:lstStyle/>
        <a:p>
          <a:endParaRPr lang="en-US"/>
        </a:p>
      </dgm:t>
    </dgm:pt>
    <dgm:pt modelId="{2498DDC0-D927-41FF-9618-B8D5851D13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i="0" dirty="0"/>
            <a:t>Comparability of the recommendations with the current solution</a:t>
          </a:r>
          <a:endParaRPr lang="en-US" dirty="0"/>
        </a:p>
      </dgm:t>
    </dgm:pt>
    <dgm:pt modelId="{921D1A2C-737D-4E14-8B9B-9333E6ADDF9C}" type="parTrans" cxnId="{F994521B-3580-493B-8796-B0EF1FD51D08}">
      <dgm:prSet/>
      <dgm:spPr/>
      <dgm:t>
        <a:bodyPr/>
        <a:lstStyle/>
        <a:p>
          <a:endParaRPr lang="en-US"/>
        </a:p>
      </dgm:t>
    </dgm:pt>
    <dgm:pt modelId="{16CF0FC9-80BC-4097-8FA9-6FC9D54D4E6E}" type="sibTrans" cxnId="{F994521B-3580-493B-8796-B0EF1FD51D08}">
      <dgm:prSet/>
      <dgm:spPr/>
      <dgm:t>
        <a:bodyPr/>
        <a:lstStyle/>
        <a:p>
          <a:endParaRPr lang="en-US"/>
        </a:p>
      </dgm:t>
    </dgm:pt>
    <dgm:pt modelId="{D0A52982-BADC-4266-B7F2-65D3FD35BAB7}" type="pres">
      <dgm:prSet presAssocID="{7D19EDAD-49D5-4888-96AF-F7686FBCCE9C}" presName="root" presStyleCnt="0">
        <dgm:presLayoutVars>
          <dgm:dir/>
          <dgm:resizeHandles val="exact"/>
        </dgm:presLayoutVars>
      </dgm:prSet>
      <dgm:spPr/>
    </dgm:pt>
    <dgm:pt modelId="{9CF98D5D-DB68-475B-AB0E-E52178E85895}" type="pres">
      <dgm:prSet presAssocID="{EC4A9BE4-F830-4FEC-BE3F-9C0561A44866}" presName="compNode" presStyleCnt="0"/>
      <dgm:spPr/>
    </dgm:pt>
    <dgm:pt modelId="{AF824321-E57A-4923-9B9E-3F3E7D334DFC}" type="pres">
      <dgm:prSet presAssocID="{EC4A9BE4-F830-4FEC-BE3F-9C0561A44866}" presName="iconBgRect" presStyleLbl="bgShp" presStyleIdx="0" presStyleCnt="2"/>
      <dgm:spPr/>
    </dgm:pt>
    <dgm:pt modelId="{F285AB70-8BCF-460D-ADCF-88017ED12CB7}" type="pres">
      <dgm:prSet presAssocID="{EC4A9BE4-F830-4FEC-BE3F-9C0561A4486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6A189041-AA7A-4D24-965D-7E41391A13EC}" type="pres">
      <dgm:prSet presAssocID="{EC4A9BE4-F830-4FEC-BE3F-9C0561A44866}" presName="spaceRect" presStyleCnt="0"/>
      <dgm:spPr/>
    </dgm:pt>
    <dgm:pt modelId="{928E4127-E369-4787-A6B6-BBC1E2871EC2}" type="pres">
      <dgm:prSet presAssocID="{EC4A9BE4-F830-4FEC-BE3F-9C0561A44866}" presName="textRect" presStyleLbl="revTx" presStyleIdx="0" presStyleCnt="2">
        <dgm:presLayoutVars>
          <dgm:chMax val="1"/>
          <dgm:chPref val="1"/>
        </dgm:presLayoutVars>
      </dgm:prSet>
      <dgm:spPr/>
    </dgm:pt>
    <dgm:pt modelId="{650E37EC-3AB5-4858-904E-5189B60BBBCA}" type="pres">
      <dgm:prSet presAssocID="{5AE5CFD2-3A8A-4036-899B-B57CBC08A461}" presName="sibTrans" presStyleCnt="0"/>
      <dgm:spPr/>
    </dgm:pt>
    <dgm:pt modelId="{1EA85637-0D20-4106-8C9F-7AA422E995C2}" type="pres">
      <dgm:prSet presAssocID="{2498DDC0-D927-41FF-9618-B8D5851D13BF}" presName="compNode" presStyleCnt="0"/>
      <dgm:spPr/>
    </dgm:pt>
    <dgm:pt modelId="{D2C129DA-DC16-45FE-A44B-6DE414D51956}" type="pres">
      <dgm:prSet presAssocID="{2498DDC0-D927-41FF-9618-B8D5851D13BF}" presName="iconBgRect" presStyleLbl="bgShp" presStyleIdx="1" presStyleCnt="2"/>
      <dgm:spPr/>
    </dgm:pt>
    <dgm:pt modelId="{522BBF16-2AE8-4341-9DF2-F5D1A4C8BD4A}" type="pres">
      <dgm:prSet presAssocID="{2498DDC0-D927-41FF-9618-B8D5851D13B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DE02796B-CF46-44DB-818D-0B77F32D7BA2}" type="pres">
      <dgm:prSet presAssocID="{2498DDC0-D927-41FF-9618-B8D5851D13BF}" presName="spaceRect" presStyleCnt="0"/>
      <dgm:spPr/>
    </dgm:pt>
    <dgm:pt modelId="{4FF74939-21F8-454A-8F21-FD1B624E31D2}" type="pres">
      <dgm:prSet presAssocID="{2498DDC0-D927-41FF-9618-B8D5851D13B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DEA031B-F0BD-4C49-AFF8-5ECE47F2E942}" type="presOf" srcId="{7D19EDAD-49D5-4888-96AF-F7686FBCCE9C}" destId="{D0A52982-BADC-4266-B7F2-65D3FD35BAB7}" srcOrd="0" destOrd="0" presId="urn:microsoft.com/office/officeart/2018/5/layout/IconCircleLabelList"/>
    <dgm:cxn modelId="{F994521B-3580-493B-8796-B0EF1FD51D08}" srcId="{7D19EDAD-49D5-4888-96AF-F7686FBCCE9C}" destId="{2498DDC0-D927-41FF-9618-B8D5851D13BF}" srcOrd="1" destOrd="0" parTransId="{921D1A2C-737D-4E14-8B9B-9333E6ADDF9C}" sibTransId="{16CF0FC9-80BC-4097-8FA9-6FC9D54D4E6E}"/>
    <dgm:cxn modelId="{8D1C7C70-0ED6-A642-98EA-18E748E543E9}" type="presOf" srcId="{2498DDC0-D927-41FF-9618-B8D5851D13BF}" destId="{4FF74939-21F8-454A-8F21-FD1B624E31D2}" srcOrd="0" destOrd="0" presId="urn:microsoft.com/office/officeart/2018/5/layout/IconCircleLabelList"/>
    <dgm:cxn modelId="{56B30082-DA8F-4DE6-8836-4C7C510BD7D6}" srcId="{7D19EDAD-49D5-4888-96AF-F7686FBCCE9C}" destId="{EC4A9BE4-F830-4FEC-BE3F-9C0561A44866}" srcOrd="0" destOrd="0" parTransId="{6069E8AA-0F96-4F27-AF4F-735E263FE342}" sibTransId="{5AE5CFD2-3A8A-4036-899B-B57CBC08A461}"/>
    <dgm:cxn modelId="{B6CAB9A1-61EF-EC4D-A478-842DC2BC1190}" type="presOf" srcId="{EC4A9BE4-F830-4FEC-BE3F-9C0561A44866}" destId="{928E4127-E369-4787-A6B6-BBC1E2871EC2}" srcOrd="0" destOrd="0" presId="urn:microsoft.com/office/officeart/2018/5/layout/IconCircleLabelList"/>
    <dgm:cxn modelId="{98C24CDC-F7FC-074C-BB0C-5DCAA2DA6C90}" type="presParOf" srcId="{D0A52982-BADC-4266-B7F2-65D3FD35BAB7}" destId="{9CF98D5D-DB68-475B-AB0E-E52178E85895}" srcOrd="0" destOrd="0" presId="urn:microsoft.com/office/officeart/2018/5/layout/IconCircleLabelList"/>
    <dgm:cxn modelId="{A64A52D1-699F-1948-B5C2-7D58658C44E2}" type="presParOf" srcId="{9CF98D5D-DB68-475B-AB0E-E52178E85895}" destId="{AF824321-E57A-4923-9B9E-3F3E7D334DFC}" srcOrd="0" destOrd="0" presId="urn:microsoft.com/office/officeart/2018/5/layout/IconCircleLabelList"/>
    <dgm:cxn modelId="{DE2CA4ED-BDEB-DC4D-90C4-C5311049B9F8}" type="presParOf" srcId="{9CF98D5D-DB68-475B-AB0E-E52178E85895}" destId="{F285AB70-8BCF-460D-ADCF-88017ED12CB7}" srcOrd="1" destOrd="0" presId="urn:microsoft.com/office/officeart/2018/5/layout/IconCircleLabelList"/>
    <dgm:cxn modelId="{E6763C87-8C06-B842-B273-C2A946C73048}" type="presParOf" srcId="{9CF98D5D-DB68-475B-AB0E-E52178E85895}" destId="{6A189041-AA7A-4D24-965D-7E41391A13EC}" srcOrd="2" destOrd="0" presId="urn:microsoft.com/office/officeart/2018/5/layout/IconCircleLabelList"/>
    <dgm:cxn modelId="{D9C08A7E-9ED0-674B-8BB3-EF129667793F}" type="presParOf" srcId="{9CF98D5D-DB68-475B-AB0E-E52178E85895}" destId="{928E4127-E369-4787-A6B6-BBC1E2871EC2}" srcOrd="3" destOrd="0" presId="urn:microsoft.com/office/officeart/2018/5/layout/IconCircleLabelList"/>
    <dgm:cxn modelId="{D18E3767-FF46-AA47-8D2C-232FE4463B61}" type="presParOf" srcId="{D0A52982-BADC-4266-B7F2-65D3FD35BAB7}" destId="{650E37EC-3AB5-4858-904E-5189B60BBBCA}" srcOrd="1" destOrd="0" presId="urn:microsoft.com/office/officeart/2018/5/layout/IconCircleLabelList"/>
    <dgm:cxn modelId="{8657DF52-1485-B641-A40A-AC4BAB821D5D}" type="presParOf" srcId="{D0A52982-BADC-4266-B7F2-65D3FD35BAB7}" destId="{1EA85637-0D20-4106-8C9F-7AA422E995C2}" srcOrd="2" destOrd="0" presId="urn:microsoft.com/office/officeart/2018/5/layout/IconCircleLabelList"/>
    <dgm:cxn modelId="{017EE278-DFFE-6049-B886-7387485C87DE}" type="presParOf" srcId="{1EA85637-0D20-4106-8C9F-7AA422E995C2}" destId="{D2C129DA-DC16-45FE-A44B-6DE414D51956}" srcOrd="0" destOrd="0" presId="urn:microsoft.com/office/officeart/2018/5/layout/IconCircleLabelList"/>
    <dgm:cxn modelId="{E09D4741-2985-7D4F-8CDC-B864FC0E3917}" type="presParOf" srcId="{1EA85637-0D20-4106-8C9F-7AA422E995C2}" destId="{522BBF16-2AE8-4341-9DF2-F5D1A4C8BD4A}" srcOrd="1" destOrd="0" presId="urn:microsoft.com/office/officeart/2018/5/layout/IconCircleLabelList"/>
    <dgm:cxn modelId="{8111E132-8956-AC48-8D27-73F6717A548E}" type="presParOf" srcId="{1EA85637-0D20-4106-8C9F-7AA422E995C2}" destId="{DE02796B-CF46-44DB-818D-0B77F32D7BA2}" srcOrd="2" destOrd="0" presId="urn:microsoft.com/office/officeart/2018/5/layout/IconCircleLabelList"/>
    <dgm:cxn modelId="{2C5B1843-1647-134C-8ED3-344F0ADB725A}" type="presParOf" srcId="{1EA85637-0D20-4106-8C9F-7AA422E995C2}" destId="{4FF74939-21F8-454A-8F21-FD1B624E31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C91324-98E9-BE47-9987-411A682AEA20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38A7E0-1568-2143-AF9D-5580AADDE92C}">
      <dgm:prSet phldrT="[Text]"/>
      <dgm:spPr/>
      <dgm:t>
        <a:bodyPr/>
        <a:lstStyle/>
        <a:p>
          <a:r>
            <a:rPr lang="en-GB" dirty="0"/>
            <a:t>Metadata Diversity</a:t>
          </a:r>
        </a:p>
      </dgm:t>
    </dgm:pt>
    <dgm:pt modelId="{F60B520A-9DAF-CE49-954E-F88F7BD0DFB9}" type="parTrans" cxnId="{3184DBBE-F942-6E49-9000-1DFC87AAD381}">
      <dgm:prSet/>
      <dgm:spPr/>
      <dgm:t>
        <a:bodyPr/>
        <a:lstStyle/>
        <a:p>
          <a:endParaRPr lang="en-GB"/>
        </a:p>
      </dgm:t>
    </dgm:pt>
    <dgm:pt modelId="{6B73293B-A19E-714A-9022-632FF78F3886}" type="sibTrans" cxnId="{3184DBBE-F942-6E49-9000-1DFC87AAD381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AC979D19-C530-3848-8CD3-E8AE275BB7CC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en-GB" sz="2400" dirty="0"/>
            </a:p>
          </dgm:t>
        </dgm:pt>
      </mc:Choice>
      <mc:Fallback xmlns="">
        <dgm:pt modelId="{AC979D19-C530-3848-8CD3-E8AE275BB7CC}">
          <dgm:prSet phldrT="[Text]" custT="1"/>
          <dgm:spPr/>
          <dgm:t>
            <a:bodyPr/>
            <a:lstStyle/>
            <a:p>
              <a:r>
                <a:rPr lang="en-GB" sz="24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𝛼</a:t>
              </a:r>
              <a:endParaRPr lang="en-GB" sz="2400" dirty="0"/>
            </a:p>
          </dgm:t>
        </dgm:pt>
      </mc:Fallback>
    </mc:AlternateContent>
    <dgm:pt modelId="{BDD47C69-F5A0-5B45-9FA3-9887E3B8B37E}" type="parTrans" cxnId="{0ADE11A2-8AA3-0D4F-BF62-4D0C6F42FA63}">
      <dgm:prSet/>
      <dgm:spPr/>
      <dgm:t>
        <a:bodyPr/>
        <a:lstStyle/>
        <a:p>
          <a:endParaRPr lang="en-GB"/>
        </a:p>
      </dgm:t>
    </dgm:pt>
    <dgm:pt modelId="{3D4ABEF3-B0B6-A349-BD2B-62C01DA62F19}" type="sibTrans" cxnId="{0ADE11A2-8AA3-0D4F-BF62-4D0C6F42FA63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24630336-F542-9146-802F-A439CF1E9D06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m:oMathPara>
              </a14:m>
              <a:endParaRPr lang="en-GB" sz="2400" dirty="0"/>
            </a:p>
          </dgm:t>
        </dgm:pt>
      </mc:Choice>
      <mc:Fallback xmlns="">
        <dgm:pt modelId="{24630336-F542-9146-802F-A439CF1E9D06}">
          <dgm:prSet phldrT="[Text]" custT="1"/>
          <dgm:spPr/>
          <dgm:t>
            <a:bodyPr/>
            <a:lstStyle/>
            <a:p>
              <a:r>
                <a:rPr lang="en-GB" sz="24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𝛾</a:t>
              </a:r>
              <a:endParaRPr lang="en-GB" sz="2400" dirty="0"/>
            </a:p>
          </dgm:t>
        </dgm:pt>
      </mc:Fallback>
    </mc:AlternateContent>
    <dgm:pt modelId="{CEA24EEA-5955-D247-8182-F3670AEE0A79}" type="parTrans" cxnId="{3AF99165-2615-A340-A3B3-659FB0357FF0}">
      <dgm:prSet/>
      <dgm:spPr/>
      <dgm:t>
        <a:bodyPr/>
        <a:lstStyle/>
        <a:p>
          <a:endParaRPr lang="en-GB"/>
        </a:p>
      </dgm:t>
    </dgm:pt>
    <dgm:pt modelId="{B8CFC6C7-842A-8547-A6DA-558122A61E09}" type="sibTrans" cxnId="{3AF99165-2615-A340-A3B3-659FB0357FF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28294E87-FE13-414B-903D-4D431B628632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m:oMathPara>
              </a14:m>
              <a:endParaRPr lang="en-GB" sz="2400" dirty="0"/>
            </a:p>
          </dgm:t>
        </dgm:pt>
      </mc:Choice>
      <mc:Fallback xmlns="">
        <dgm:pt modelId="{28294E87-FE13-414B-903D-4D431B628632}">
          <dgm:prSet phldrT="[Text]" custT="1"/>
          <dgm:spPr/>
          <dgm:t>
            <a:bodyPr/>
            <a:lstStyle/>
            <a:p>
              <a:r>
                <a:rPr lang="en-GB" sz="24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𝜀</a:t>
              </a:r>
              <a:endParaRPr lang="en-GB" sz="2400" dirty="0"/>
            </a:p>
          </dgm:t>
        </dgm:pt>
      </mc:Fallback>
    </mc:AlternateContent>
    <dgm:pt modelId="{4442C8F8-F30B-D64B-B218-B237AA28C38A}" type="parTrans" cxnId="{32C0829F-C693-1F40-A57F-F57C44E9E93A}">
      <dgm:prSet/>
      <dgm:spPr/>
      <dgm:t>
        <a:bodyPr/>
        <a:lstStyle/>
        <a:p>
          <a:endParaRPr lang="en-GB"/>
        </a:p>
      </dgm:t>
    </dgm:pt>
    <dgm:pt modelId="{50964329-7E94-B745-9298-65DCCB0B23CF}" type="sibTrans" cxnId="{32C0829F-C693-1F40-A57F-F57C44E9E93A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EE9AE2BD-193C-FE42-A40C-8B1A972B2D58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m:oMathPara>
              </a14:m>
              <a:endParaRPr lang="en-GB" sz="2400" dirty="0"/>
            </a:p>
          </dgm:t>
        </dgm:pt>
      </mc:Choice>
      <mc:Fallback xmlns="">
        <dgm:pt modelId="{EE9AE2BD-193C-FE42-A40C-8B1A972B2D58}">
          <dgm:prSet phldrT="[Text]" custT="1"/>
          <dgm:spPr/>
          <dgm:t>
            <a:bodyPr/>
            <a:lstStyle/>
            <a:p>
              <a:r>
                <a:rPr lang="en-GB" sz="24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endParaRPr lang="en-GB" sz="2400" dirty="0"/>
            </a:p>
          </dgm:t>
        </dgm:pt>
      </mc:Fallback>
    </mc:AlternateContent>
    <dgm:pt modelId="{754AD6EE-E63E-8548-AED4-CAB820618FDB}" type="parTrans" cxnId="{7A83E6BA-D052-3243-A596-B1658DC95968}">
      <dgm:prSet/>
      <dgm:spPr/>
      <dgm:t>
        <a:bodyPr/>
        <a:lstStyle/>
        <a:p>
          <a:endParaRPr lang="en-GB"/>
        </a:p>
      </dgm:t>
    </dgm:pt>
    <dgm:pt modelId="{64ED98FD-9B58-924A-8E05-AFB2352F80FB}" type="sibTrans" cxnId="{7A83E6BA-D052-3243-A596-B1658DC95968}">
      <dgm:prSet/>
      <dgm:spPr/>
      <dgm:t>
        <a:bodyPr/>
        <a:lstStyle/>
        <a:p>
          <a:endParaRPr lang="en-GB"/>
        </a:p>
      </dgm:t>
    </dgm:pt>
    <dgm:pt modelId="{859C7DE7-7874-8945-8A1A-EE5EB1765F8F}" type="pres">
      <dgm:prSet presAssocID="{FAC91324-98E9-BE47-9987-411A682AEA2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A9A782-2253-EC42-9079-63EE53828700}" type="pres">
      <dgm:prSet presAssocID="{4D38A7E0-1568-2143-AF9D-5580AADDE92C}" presName="centerShape" presStyleLbl="node0" presStyleIdx="0" presStyleCnt="1"/>
      <dgm:spPr/>
    </dgm:pt>
    <dgm:pt modelId="{F074D07D-A0B4-1341-A516-2C6014827083}" type="pres">
      <dgm:prSet presAssocID="{AC979D19-C530-3848-8CD3-E8AE275BB7CC}" presName="node" presStyleLbl="node1" presStyleIdx="0" presStyleCnt="4">
        <dgm:presLayoutVars>
          <dgm:bulletEnabled val="1"/>
        </dgm:presLayoutVars>
      </dgm:prSet>
      <dgm:spPr/>
    </dgm:pt>
    <dgm:pt modelId="{B0758F8E-942E-E546-ABF3-9D5E920ECCAC}" type="pres">
      <dgm:prSet presAssocID="{AC979D19-C530-3848-8CD3-E8AE275BB7CC}" presName="dummy" presStyleCnt="0"/>
      <dgm:spPr/>
    </dgm:pt>
    <dgm:pt modelId="{B3DA8F75-1458-984A-A773-1CE74BB3699C}" type="pres">
      <dgm:prSet presAssocID="{3D4ABEF3-B0B6-A349-BD2B-62C01DA62F19}" presName="sibTrans" presStyleLbl="sibTrans2D1" presStyleIdx="0" presStyleCnt="4"/>
      <dgm:spPr/>
    </dgm:pt>
    <dgm:pt modelId="{710D6712-2B9D-0142-A5E9-DD6F851ABC3C}" type="pres">
      <dgm:prSet presAssocID="{24630336-F542-9146-802F-A439CF1E9D06}" presName="node" presStyleLbl="node1" presStyleIdx="1" presStyleCnt="4">
        <dgm:presLayoutVars>
          <dgm:bulletEnabled val="1"/>
        </dgm:presLayoutVars>
      </dgm:prSet>
      <dgm:spPr/>
    </dgm:pt>
    <dgm:pt modelId="{51018E4F-FAB7-554C-BCA5-AEFFD2BAD58E}" type="pres">
      <dgm:prSet presAssocID="{24630336-F542-9146-802F-A439CF1E9D06}" presName="dummy" presStyleCnt="0"/>
      <dgm:spPr/>
    </dgm:pt>
    <dgm:pt modelId="{2D33852D-D590-4C40-A03C-E93E8AE2FF8C}" type="pres">
      <dgm:prSet presAssocID="{B8CFC6C7-842A-8547-A6DA-558122A61E09}" presName="sibTrans" presStyleLbl="sibTrans2D1" presStyleIdx="1" presStyleCnt="4"/>
      <dgm:spPr/>
    </dgm:pt>
    <dgm:pt modelId="{074077FF-549D-0840-B36E-BA4F694AC3EB}" type="pres">
      <dgm:prSet presAssocID="{28294E87-FE13-414B-903D-4D431B628632}" presName="node" presStyleLbl="node1" presStyleIdx="2" presStyleCnt="4">
        <dgm:presLayoutVars>
          <dgm:bulletEnabled val="1"/>
        </dgm:presLayoutVars>
      </dgm:prSet>
      <dgm:spPr/>
    </dgm:pt>
    <dgm:pt modelId="{C4932542-1C22-AD4C-83C4-387FBD9FA735}" type="pres">
      <dgm:prSet presAssocID="{28294E87-FE13-414B-903D-4D431B628632}" presName="dummy" presStyleCnt="0"/>
      <dgm:spPr/>
    </dgm:pt>
    <dgm:pt modelId="{ABF4388D-31C3-1D4B-A949-5A2D7EE723E9}" type="pres">
      <dgm:prSet presAssocID="{50964329-7E94-B745-9298-65DCCB0B23CF}" presName="sibTrans" presStyleLbl="sibTrans2D1" presStyleIdx="2" presStyleCnt="4"/>
      <dgm:spPr/>
    </dgm:pt>
    <dgm:pt modelId="{4FCE91EF-DB9C-7B49-A11D-A93D00312B16}" type="pres">
      <dgm:prSet presAssocID="{EE9AE2BD-193C-FE42-A40C-8B1A972B2D58}" presName="node" presStyleLbl="node1" presStyleIdx="3" presStyleCnt="4">
        <dgm:presLayoutVars>
          <dgm:bulletEnabled val="1"/>
        </dgm:presLayoutVars>
      </dgm:prSet>
      <dgm:spPr/>
    </dgm:pt>
    <dgm:pt modelId="{7BB1FE0F-BC06-F84B-8313-5778B681EB88}" type="pres">
      <dgm:prSet presAssocID="{EE9AE2BD-193C-FE42-A40C-8B1A972B2D58}" presName="dummy" presStyleCnt="0"/>
      <dgm:spPr/>
    </dgm:pt>
    <dgm:pt modelId="{7C37CE0A-D96F-AD4B-94F2-00F60141B462}" type="pres">
      <dgm:prSet presAssocID="{64ED98FD-9B58-924A-8E05-AFB2352F80FB}" presName="sibTrans" presStyleLbl="sibTrans2D1" presStyleIdx="3" presStyleCnt="4"/>
      <dgm:spPr/>
    </dgm:pt>
  </dgm:ptLst>
  <dgm:cxnLst>
    <dgm:cxn modelId="{E3A67F3A-D87F-B747-AEE7-319686A995D1}" type="presOf" srcId="{24630336-F542-9146-802F-A439CF1E9D06}" destId="{710D6712-2B9D-0142-A5E9-DD6F851ABC3C}" srcOrd="0" destOrd="0" presId="urn:microsoft.com/office/officeart/2005/8/layout/radial6"/>
    <dgm:cxn modelId="{F5F0C841-06CB-4C44-807D-2A3A6B3DCFD9}" type="presOf" srcId="{64ED98FD-9B58-924A-8E05-AFB2352F80FB}" destId="{7C37CE0A-D96F-AD4B-94F2-00F60141B462}" srcOrd="0" destOrd="0" presId="urn:microsoft.com/office/officeart/2005/8/layout/radial6"/>
    <dgm:cxn modelId="{6AD20A60-65F2-7C47-BAC1-68D597365054}" type="presOf" srcId="{28294E87-FE13-414B-903D-4D431B628632}" destId="{074077FF-549D-0840-B36E-BA4F694AC3EB}" srcOrd="0" destOrd="0" presId="urn:microsoft.com/office/officeart/2005/8/layout/radial6"/>
    <dgm:cxn modelId="{3AF99165-2615-A340-A3B3-659FB0357FF0}" srcId="{4D38A7E0-1568-2143-AF9D-5580AADDE92C}" destId="{24630336-F542-9146-802F-A439CF1E9D06}" srcOrd="1" destOrd="0" parTransId="{CEA24EEA-5955-D247-8182-F3670AEE0A79}" sibTransId="{B8CFC6C7-842A-8547-A6DA-558122A61E09}"/>
    <dgm:cxn modelId="{B4192E6D-B9CA-F345-A173-D7160B8400FC}" type="presOf" srcId="{3D4ABEF3-B0B6-A349-BD2B-62C01DA62F19}" destId="{B3DA8F75-1458-984A-A773-1CE74BB3699C}" srcOrd="0" destOrd="0" presId="urn:microsoft.com/office/officeart/2005/8/layout/radial6"/>
    <dgm:cxn modelId="{521A718C-BD7E-854F-8485-5E64725EED53}" type="presOf" srcId="{50964329-7E94-B745-9298-65DCCB0B23CF}" destId="{ABF4388D-31C3-1D4B-A949-5A2D7EE723E9}" srcOrd="0" destOrd="0" presId="urn:microsoft.com/office/officeart/2005/8/layout/radial6"/>
    <dgm:cxn modelId="{9632F195-79F6-5E46-9662-1AF8ED13310C}" type="presOf" srcId="{EE9AE2BD-193C-FE42-A40C-8B1A972B2D58}" destId="{4FCE91EF-DB9C-7B49-A11D-A93D00312B16}" srcOrd="0" destOrd="0" presId="urn:microsoft.com/office/officeart/2005/8/layout/radial6"/>
    <dgm:cxn modelId="{08FEAC9C-2858-0F47-9972-71D24AAC77F6}" type="presOf" srcId="{FAC91324-98E9-BE47-9987-411A682AEA20}" destId="{859C7DE7-7874-8945-8A1A-EE5EB1765F8F}" srcOrd="0" destOrd="0" presId="urn:microsoft.com/office/officeart/2005/8/layout/radial6"/>
    <dgm:cxn modelId="{32C0829F-C693-1F40-A57F-F57C44E9E93A}" srcId="{4D38A7E0-1568-2143-AF9D-5580AADDE92C}" destId="{28294E87-FE13-414B-903D-4D431B628632}" srcOrd="2" destOrd="0" parTransId="{4442C8F8-F30B-D64B-B218-B237AA28C38A}" sibTransId="{50964329-7E94-B745-9298-65DCCB0B23CF}"/>
    <dgm:cxn modelId="{0ADE11A2-8AA3-0D4F-BF62-4D0C6F42FA63}" srcId="{4D38A7E0-1568-2143-AF9D-5580AADDE92C}" destId="{AC979D19-C530-3848-8CD3-E8AE275BB7CC}" srcOrd="0" destOrd="0" parTransId="{BDD47C69-F5A0-5B45-9FA3-9887E3B8B37E}" sibTransId="{3D4ABEF3-B0B6-A349-BD2B-62C01DA62F19}"/>
    <dgm:cxn modelId="{7A83E6BA-D052-3243-A596-B1658DC95968}" srcId="{4D38A7E0-1568-2143-AF9D-5580AADDE92C}" destId="{EE9AE2BD-193C-FE42-A40C-8B1A972B2D58}" srcOrd="3" destOrd="0" parTransId="{754AD6EE-E63E-8548-AED4-CAB820618FDB}" sibTransId="{64ED98FD-9B58-924A-8E05-AFB2352F80FB}"/>
    <dgm:cxn modelId="{3184DBBE-F942-6E49-9000-1DFC87AAD381}" srcId="{FAC91324-98E9-BE47-9987-411A682AEA20}" destId="{4D38A7E0-1568-2143-AF9D-5580AADDE92C}" srcOrd="0" destOrd="0" parTransId="{F60B520A-9DAF-CE49-954E-F88F7BD0DFB9}" sibTransId="{6B73293B-A19E-714A-9022-632FF78F3886}"/>
    <dgm:cxn modelId="{C093BFD2-3184-EA4E-A0CE-3361C671A1E7}" type="presOf" srcId="{B8CFC6C7-842A-8547-A6DA-558122A61E09}" destId="{2D33852D-D590-4C40-A03C-E93E8AE2FF8C}" srcOrd="0" destOrd="0" presId="urn:microsoft.com/office/officeart/2005/8/layout/radial6"/>
    <dgm:cxn modelId="{ABF536F0-CC56-474D-81FF-2D68701128C0}" type="presOf" srcId="{4D38A7E0-1568-2143-AF9D-5580AADDE92C}" destId="{FBA9A782-2253-EC42-9079-63EE53828700}" srcOrd="0" destOrd="0" presId="urn:microsoft.com/office/officeart/2005/8/layout/radial6"/>
    <dgm:cxn modelId="{2404D3F6-A28D-C940-83F6-C709016CB5C2}" type="presOf" srcId="{AC979D19-C530-3848-8CD3-E8AE275BB7CC}" destId="{F074D07D-A0B4-1341-A516-2C6014827083}" srcOrd="0" destOrd="0" presId="urn:microsoft.com/office/officeart/2005/8/layout/radial6"/>
    <dgm:cxn modelId="{A4540049-7AAA-5B44-8117-089FADE8AE76}" type="presParOf" srcId="{859C7DE7-7874-8945-8A1A-EE5EB1765F8F}" destId="{FBA9A782-2253-EC42-9079-63EE53828700}" srcOrd="0" destOrd="0" presId="urn:microsoft.com/office/officeart/2005/8/layout/radial6"/>
    <dgm:cxn modelId="{9D7AC10F-79B3-2345-BFF8-91BCEFD65031}" type="presParOf" srcId="{859C7DE7-7874-8945-8A1A-EE5EB1765F8F}" destId="{F074D07D-A0B4-1341-A516-2C6014827083}" srcOrd="1" destOrd="0" presId="urn:microsoft.com/office/officeart/2005/8/layout/radial6"/>
    <dgm:cxn modelId="{52674C38-9773-F248-B5C3-EFB4DBD29BD8}" type="presParOf" srcId="{859C7DE7-7874-8945-8A1A-EE5EB1765F8F}" destId="{B0758F8E-942E-E546-ABF3-9D5E920ECCAC}" srcOrd="2" destOrd="0" presId="urn:microsoft.com/office/officeart/2005/8/layout/radial6"/>
    <dgm:cxn modelId="{36811FCA-E228-5A4F-A14C-AD65E8DDAA28}" type="presParOf" srcId="{859C7DE7-7874-8945-8A1A-EE5EB1765F8F}" destId="{B3DA8F75-1458-984A-A773-1CE74BB3699C}" srcOrd="3" destOrd="0" presId="urn:microsoft.com/office/officeart/2005/8/layout/radial6"/>
    <dgm:cxn modelId="{A007995D-9EFA-B04E-8FCC-1226271D4678}" type="presParOf" srcId="{859C7DE7-7874-8945-8A1A-EE5EB1765F8F}" destId="{710D6712-2B9D-0142-A5E9-DD6F851ABC3C}" srcOrd="4" destOrd="0" presId="urn:microsoft.com/office/officeart/2005/8/layout/radial6"/>
    <dgm:cxn modelId="{D9812F16-2944-724A-9E75-B9BD68A58B37}" type="presParOf" srcId="{859C7DE7-7874-8945-8A1A-EE5EB1765F8F}" destId="{51018E4F-FAB7-554C-BCA5-AEFFD2BAD58E}" srcOrd="5" destOrd="0" presId="urn:microsoft.com/office/officeart/2005/8/layout/radial6"/>
    <dgm:cxn modelId="{34EC9CD7-4ECB-9F4E-9A51-D88DFA8DA8E2}" type="presParOf" srcId="{859C7DE7-7874-8945-8A1A-EE5EB1765F8F}" destId="{2D33852D-D590-4C40-A03C-E93E8AE2FF8C}" srcOrd="6" destOrd="0" presId="urn:microsoft.com/office/officeart/2005/8/layout/radial6"/>
    <dgm:cxn modelId="{9DD40E06-142C-1C4B-9BAD-76E6F60F56E9}" type="presParOf" srcId="{859C7DE7-7874-8945-8A1A-EE5EB1765F8F}" destId="{074077FF-549D-0840-B36E-BA4F694AC3EB}" srcOrd="7" destOrd="0" presId="urn:microsoft.com/office/officeart/2005/8/layout/radial6"/>
    <dgm:cxn modelId="{74FDB1B3-1034-894A-AE3A-A279FA4F3254}" type="presParOf" srcId="{859C7DE7-7874-8945-8A1A-EE5EB1765F8F}" destId="{C4932542-1C22-AD4C-83C4-387FBD9FA735}" srcOrd="8" destOrd="0" presId="urn:microsoft.com/office/officeart/2005/8/layout/radial6"/>
    <dgm:cxn modelId="{22D60463-03DF-844F-9CB9-171F6DBA6F62}" type="presParOf" srcId="{859C7DE7-7874-8945-8A1A-EE5EB1765F8F}" destId="{ABF4388D-31C3-1D4B-A949-5A2D7EE723E9}" srcOrd="9" destOrd="0" presId="urn:microsoft.com/office/officeart/2005/8/layout/radial6"/>
    <dgm:cxn modelId="{06991DFD-6ACD-6440-A6CB-61DD542078EE}" type="presParOf" srcId="{859C7DE7-7874-8945-8A1A-EE5EB1765F8F}" destId="{4FCE91EF-DB9C-7B49-A11D-A93D00312B16}" srcOrd="10" destOrd="0" presId="urn:microsoft.com/office/officeart/2005/8/layout/radial6"/>
    <dgm:cxn modelId="{8B981648-1759-4A4A-BAA3-67D821BB6663}" type="presParOf" srcId="{859C7DE7-7874-8945-8A1A-EE5EB1765F8F}" destId="{7BB1FE0F-BC06-F84B-8313-5778B681EB88}" srcOrd="11" destOrd="0" presId="urn:microsoft.com/office/officeart/2005/8/layout/radial6"/>
    <dgm:cxn modelId="{519D80A9-8EC6-324C-8FDA-46AFFEA06594}" type="presParOf" srcId="{859C7DE7-7874-8945-8A1A-EE5EB1765F8F}" destId="{7C37CE0A-D96F-AD4B-94F2-00F60141B46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AC91324-98E9-BE47-9987-411A682AEA20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38A7E0-1568-2143-AF9D-5580AADDE92C}">
      <dgm:prSet phldrT="[Text]"/>
      <dgm:spPr/>
      <dgm:t>
        <a:bodyPr/>
        <a:lstStyle/>
        <a:p>
          <a:r>
            <a:rPr lang="en-GB" dirty="0"/>
            <a:t>Metadata Diversity</a:t>
          </a:r>
        </a:p>
      </dgm:t>
    </dgm:pt>
    <dgm:pt modelId="{F60B520A-9DAF-CE49-954E-F88F7BD0DFB9}" type="parTrans" cxnId="{3184DBBE-F942-6E49-9000-1DFC87AAD381}">
      <dgm:prSet/>
      <dgm:spPr/>
      <dgm:t>
        <a:bodyPr/>
        <a:lstStyle/>
        <a:p>
          <a:endParaRPr lang="en-GB"/>
        </a:p>
      </dgm:t>
    </dgm:pt>
    <dgm:pt modelId="{6B73293B-A19E-714A-9022-632FF78F3886}" type="sibTrans" cxnId="{3184DBBE-F942-6E49-9000-1DFC87AAD381}">
      <dgm:prSet/>
      <dgm:spPr/>
      <dgm:t>
        <a:bodyPr/>
        <a:lstStyle/>
        <a:p>
          <a:endParaRPr lang="en-GB"/>
        </a:p>
      </dgm:t>
    </dgm:pt>
    <dgm:pt modelId="{AC979D19-C530-3848-8CD3-E8AE275BB7CC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DD47C69-F5A0-5B45-9FA3-9887E3B8B37E}" type="parTrans" cxnId="{0ADE11A2-8AA3-0D4F-BF62-4D0C6F42FA63}">
      <dgm:prSet/>
      <dgm:spPr/>
      <dgm:t>
        <a:bodyPr/>
        <a:lstStyle/>
        <a:p>
          <a:endParaRPr lang="en-GB"/>
        </a:p>
      </dgm:t>
    </dgm:pt>
    <dgm:pt modelId="{3D4ABEF3-B0B6-A349-BD2B-62C01DA62F19}" type="sibTrans" cxnId="{0ADE11A2-8AA3-0D4F-BF62-4D0C6F42FA63}">
      <dgm:prSet/>
      <dgm:spPr/>
      <dgm:t>
        <a:bodyPr/>
        <a:lstStyle/>
        <a:p>
          <a:endParaRPr lang="en-GB"/>
        </a:p>
      </dgm:t>
    </dgm:pt>
    <dgm:pt modelId="{24630336-F542-9146-802F-A439CF1E9D0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EA24EEA-5955-D247-8182-F3670AEE0A79}" type="parTrans" cxnId="{3AF99165-2615-A340-A3B3-659FB0357FF0}">
      <dgm:prSet/>
      <dgm:spPr/>
      <dgm:t>
        <a:bodyPr/>
        <a:lstStyle/>
        <a:p>
          <a:endParaRPr lang="en-GB"/>
        </a:p>
      </dgm:t>
    </dgm:pt>
    <dgm:pt modelId="{B8CFC6C7-842A-8547-A6DA-558122A61E09}" type="sibTrans" cxnId="{3AF99165-2615-A340-A3B3-659FB0357FF0}">
      <dgm:prSet/>
      <dgm:spPr/>
      <dgm:t>
        <a:bodyPr/>
        <a:lstStyle/>
        <a:p>
          <a:endParaRPr lang="en-GB"/>
        </a:p>
      </dgm:t>
    </dgm:pt>
    <dgm:pt modelId="{28294E87-FE13-414B-903D-4D431B628632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42C8F8-F30B-D64B-B218-B237AA28C38A}" type="parTrans" cxnId="{32C0829F-C693-1F40-A57F-F57C44E9E93A}">
      <dgm:prSet/>
      <dgm:spPr/>
      <dgm:t>
        <a:bodyPr/>
        <a:lstStyle/>
        <a:p>
          <a:endParaRPr lang="en-GB"/>
        </a:p>
      </dgm:t>
    </dgm:pt>
    <dgm:pt modelId="{50964329-7E94-B745-9298-65DCCB0B23CF}" type="sibTrans" cxnId="{32C0829F-C693-1F40-A57F-F57C44E9E93A}">
      <dgm:prSet/>
      <dgm:spPr/>
      <dgm:t>
        <a:bodyPr/>
        <a:lstStyle/>
        <a:p>
          <a:endParaRPr lang="en-GB"/>
        </a:p>
      </dgm:t>
    </dgm:pt>
    <dgm:pt modelId="{EE9AE2BD-193C-FE42-A40C-8B1A972B2D58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54AD6EE-E63E-8548-AED4-CAB820618FDB}" type="parTrans" cxnId="{7A83E6BA-D052-3243-A596-B1658DC95968}">
      <dgm:prSet/>
      <dgm:spPr/>
      <dgm:t>
        <a:bodyPr/>
        <a:lstStyle/>
        <a:p>
          <a:endParaRPr lang="en-GB"/>
        </a:p>
      </dgm:t>
    </dgm:pt>
    <dgm:pt modelId="{64ED98FD-9B58-924A-8E05-AFB2352F80FB}" type="sibTrans" cxnId="{7A83E6BA-D052-3243-A596-B1658DC95968}">
      <dgm:prSet/>
      <dgm:spPr/>
      <dgm:t>
        <a:bodyPr/>
        <a:lstStyle/>
        <a:p>
          <a:endParaRPr lang="en-GB"/>
        </a:p>
      </dgm:t>
    </dgm:pt>
    <dgm:pt modelId="{859C7DE7-7874-8945-8A1A-EE5EB1765F8F}" type="pres">
      <dgm:prSet presAssocID="{FAC91324-98E9-BE47-9987-411A682AEA2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A9A782-2253-EC42-9079-63EE53828700}" type="pres">
      <dgm:prSet presAssocID="{4D38A7E0-1568-2143-AF9D-5580AADDE92C}" presName="centerShape" presStyleLbl="node0" presStyleIdx="0" presStyleCnt="1"/>
      <dgm:spPr/>
    </dgm:pt>
    <dgm:pt modelId="{F074D07D-A0B4-1341-A516-2C6014827083}" type="pres">
      <dgm:prSet presAssocID="{AC979D19-C530-3848-8CD3-E8AE275BB7CC}" presName="node" presStyleLbl="node1" presStyleIdx="0" presStyleCnt="4">
        <dgm:presLayoutVars>
          <dgm:bulletEnabled val="1"/>
        </dgm:presLayoutVars>
      </dgm:prSet>
      <dgm:spPr/>
    </dgm:pt>
    <dgm:pt modelId="{B0758F8E-942E-E546-ABF3-9D5E920ECCAC}" type="pres">
      <dgm:prSet presAssocID="{AC979D19-C530-3848-8CD3-E8AE275BB7CC}" presName="dummy" presStyleCnt="0"/>
      <dgm:spPr/>
    </dgm:pt>
    <dgm:pt modelId="{B3DA8F75-1458-984A-A773-1CE74BB3699C}" type="pres">
      <dgm:prSet presAssocID="{3D4ABEF3-B0B6-A349-BD2B-62C01DA62F19}" presName="sibTrans" presStyleLbl="sibTrans2D1" presStyleIdx="0" presStyleCnt="4"/>
      <dgm:spPr/>
    </dgm:pt>
    <dgm:pt modelId="{710D6712-2B9D-0142-A5E9-DD6F851ABC3C}" type="pres">
      <dgm:prSet presAssocID="{24630336-F542-9146-802F-A439CF1E9D06}" presName="node" presStyleLbl="node1" presStyleIdx="1" presStyleCnt="4">
        <dgm:presLayoutVars>
          <dgm:bulletEnabled val="1"/>
        </dgm:presLayoutVars>
      </dgm:prSet>
      <dgm:spPr/>
    </dgm:pt>
    <dgm:pt modelId="{51018E4F-FAB7-554C-BCA5-AEFFD2BAD58E}" type="pres">
      <dgm:prSet presAssocID="{24630336-F542-9146-802F-A439CF1E9D06}" presName="dummy" presStyleCnt="0"/>
      <dgm:spPr/>
    </dgm:pt>
    <dgm:pt modelId="{2D33852D-D590-4C40-A03C-E93E8AE2FF8C}" type="pres">
      <dgm:prSet presAssocID="{B8CFC6C7-842A-8547-A6DA-558122A61E09}" presName="sibTrans" presStyleLbl="sibTrans2D1" presStyleIdx="1" presStyleCnt="4"/>
      <dgm:spPr/>
    </dgm:pt>
    <dgm:pt modelId="{074077FF-549D-0840-B36E-BA4F694AC3EB}" type="pres">
      <dgm:prSet presAssocID="{28294E87-FE13-414B-903D-4D431B628632}" presName="node" presStyleLbl="node1" presStyleIdx="2" presStyleCnt="4">
        <dgm:presLayoutVars>
          <dgm:bulletEnabled val="1"/>
        </dgm:presLayoutVars>
      </dgm:prSet>
      <dgm:spPr/>
    </dgm:pt>
    <dgm:pt modelId="{C4932542-1C22-AD4C-83C4-387FBD9FA735}" type="pres">
      <dgm:prSet presAssocID="{28294E87-FE13-414B-903D-4D431B628632}" presName="dummy" presStyleCnt="0"/>
      <dgm:spPr/>
    </dgm:pt>
    <dgm:pt modelId="{ABF4388D-31C3-1D4B-A949-5A2D7EE723E9}" type="pres">
      <dgm:prSet presAssocID="{50964329-7E94-B745-9298-65DCCB0B23CF}" presName="sibTrans" presStyleLbl="sibTrans2D1" presStyleIdx="2" presStyleCnt="4"/>
      <dgm:spPr/>
    </dgm:pt>
    <dgm:pt modelId="{4FCE91EF-DB9C-7B49-A11D-A93D00312B16}" type="pres">
      <dgm:prSet presAssocID="{EE9AE2BD-193C-FE42-A40C-8B1A972B2D58}" presName="node" presStyleLbl="node1" presStyleIdx="3" presStyleCnt="4">
        <dgm:presLayoutVars>
          <dgm:bulletEnabled val="1"/>
        </dgm:presLayoutVars>
      </dgm:prSet>
      <dgm:spPr/>
    </dgm:pt>
    <dgm:pt modelId="{7BB1FE0F-BC06-F84B-8313-5778B681EB88}" type="pres">
      <dgm:prSet presAssocID="{EE9AE2BD-193C-FE42-A40C-8B1A972B2D58}" presName="dummy" presStyleCnt="0"/>
      <dgm:spPr/>
    </dgm:pt>
    <dgm:pt modelId="{7C37CE0A-D96F-AD4B-94F2-00F60141B462}" type="pres">
      <dgm:prSet presAssocID="{64ED98FD-9B58-924A-8E05-AFB2352F80FB}" presName="sibTrans" presStyleLbl="sibTrans2D1" presStyleIdx="3" presStyleCnt="4"/>
      <dgm:spPr/>
    </dgm:pt>
  </dgm:ptLst>
  <dgm:cxnLst>
    <dgm:cxn modelId="{E3A67F3A-D87F-B747-AEE7-319686A995D1}" type="presOf" srcId="{24630336-F542-9146-802F-A439CF1E9D06}" destId="{710D6712-2B9D-0142-A5E9-DD6F851ABC3C}" srcOrd="0" destOrd="0" presId="urn:microsoft.com/office/officeart/2005/8/layout/radial6"/>
    <dgm:cxn modelId="{F5F0C841-06CB-4C44-807D-2A3A6B3DCFD9}" type="presOf" srcId="{64ED98FD-9B58-924A-8E05-AFB2352F80FB}" destId="{7C37CE0A-D96F-AD4B-94F2-00F60141B462}" srcOrd="0" destOrd="0" presId="urn:microsoft.com/office/officeart/2005/8/layout/radial6"/>
    <dgm:cxn modelId="{6AD20A60-65F2-7C47-BAC1-68D597365054}" type="presOf" srcId="{28294E87-FE13-414B-903D-4D431B628632}" destId="{074077FF-549D-0840-B36E-BA4F694AC3EB}" srcOrd="0" destOrd="0" presId="urn:microsoft.com/office/officeart/2005/8/layout/radial6"/>
    <dgm:cxn modelId="{3AF99165-2615-A340-A3B3-659FB0357FF0}" srcId="{4D38A7E0-1568-2143-AF9D-5580AADDE92C}" destId="{24630336-F542-9146-802F-A439CF1E9D06}" srcOrd="1" destOrd="0" parTransId="{CEA24EEA-5955-D247-8182-F3670AEE0A79}" sibTransId="{B8CFC6C7-842A-8547-A6DA-558122A61E09}"/>
    <dgm:cxn modelId="{B4192E6D-B9CA-F345-A173-D7160B8400FC}" type="presOf" srcId="{3D4ABEF3-B0B6-A349-BD2B-62C01DA62F19}" destId="{B3DA8F75-1458-984A-A773-1CE74BB3699C}" srcOrd="0" destOrd="0" presId="urn:microsoft.com/office/officeart/2005/8/layout/radial6"/>
    <dgm:cxn modelId="{521A718C-BD7E-854F-8485-5E64725EED53}" type="presOf" srcId="{50964329-7E94-B745-9298-65DCCB0B23CF}" destId="{ABF4388D-31C3-1D4B-A949-5A2D7EE723E9}" srcOrd="0" destOrd="0" presId="urn:microsoft.com/office/officeart/2005/8/layout/radial6"/>
    <dgm:cxn modelId="{9632F195-79F6-5E46-9662-1AF8ED13310C}" type="presOf" srcId="{EE9AE2BD-193C-FE42-A40C-8B1A972B2D58}" destId="{4FCE91EF-DB9C-7B49-A11D-A93D00312B16}" srcOrd="0" destOrd="0" presId="urn:microsoft.com/office/officeart/2005/8/layout/radial6"/>
    <dgm:cxn modelId="{08FEAC9C-2858-0F47-9972-71D24AAC77F6}" type="presOf" srcId="{FAC91324-98E9-BE47-9987-411A682AEA20}" destId="{859C7DE7-7874-8945-8A1A-EE5EB1765F8F}" srcOrd="0" destOrd="0" presId="urn:microsoft.com/office/officeart/2005/8/layout/radial6"/>
    <dgm:cxn modelId="{32C0829F-C693-1F40-A57F-F57C44E9E93A}" srcId="{4D38A7E0-1568-2143-AF9D-5580AADDE92C}" destId="{28294E87-FE13-414B-903D-4D431B628632}" srcOrd="2" destOrd="0" parTransId="{4442C8F8-F30B-D64B-B218-B237AA28C38A}" sibTransId="{50964329-7E94-B745-9298-65DCCB0B23CF}"/>
    <dgm:cxn modelId="{0ADE11A2-8AA3-0D4F-BF62-4D0C6F42FA63}" srcId="{4D38A7E0-1568-2143-AF9D-5580AADDE92C}" destId="{AC979D19-C530-3848-8CD3-E8AE275BB7CC}" srcOrd="0" destOrd="0" parTransId="{BDD47C69-F5A0-5B45-9FA3-9887E3B8B37E}" sibTransId="{3D4ABEF3-B0B6-A349-BD2B-62C01DA62F19}"/>
    <dgm:cxn modelId="{7A83E6BA-D052-3243-A596-B1658DC95968}" srcId="{4D38A7E0-1568-2143-AF9D-5580AADDE92C}" destId="{EE9AE2BD-193C-FE42-A40C-8B1A972B2D58}" srcOrd="3" destOrd="0" parTransId="{754AD6EE-E63E-8548-AED4-CAB820618FDB}" sibTransId="{64ED98FD-9B58-924A-8E05-AFB2352F80FB}"/>
    <dgm:cxn modelId="{3184DBBE-F942-6E49-9000-1DFC87AAD381}" srcId="{FAC91324-98E9-BE47-9987-411A682AEA20}" destId="{4D38A7E0-1568-2143-AF9D-5580AADDE92C}" srcOrd="0" destOrd="0" parTransId="{F60B520A-9DAF-CE49-954E-F88F7BD0DFB9}" sibTransId="{6B73293B-A19E-714A-9022-632FF78F3886}"/>
    <dgm:cxn modelId="{C093BFD2-3184-EA4E-A0CE-3361C671A1E7}" type="presOf" srcId="{B8CFC6C7-842A-8547-A6DA-558122A61E09}" destId="{2D33852D-D590-4C40-A03C-E93E8AE2FF8C}" srcOrd="0" destOrd="0" presId="urn:microsoft.com/office/officeart/2005/8/layout/radial6"/>
    <dgm:cxn modelId="{ABF536F0-CC56-474D-81FF-2D68701128C0}" type="presOf" srcId="{4D38A7E0-1568-2143-AF9D-5580AADDE92C}" destId="{FBA9A782-2253-EC42-9079-63EE53828700}" srcOrd="0" destOrd="0" presId="urn:microsoft.com/office/officeart/2005/8/layout/radial6"/>
    <dgm:cxn modelId="{2404D3F6-A28D-C940-83F6-C709016CB5C2}" type="presOf" srcId="{AC979D19-C530-3848-8CD3-E8AE275BB7CC}" destId="{F074D07D-A0B4-1341-A516-2C6014827083}" srcOrd="0" destOrd="0" presId="urn:microsoft.com/office/officeart/2005/8/layout/radial6"/>
    <dgm:cxn modelId="{A4540049-7AAA-5B44-8117-089FADE8AE76}" type="presParOf" srcId="{859C7DE7-7874-8945-8A1A-EE5EB1765F8F}" destId="{FBA9A782-2253-EC42-9079-63EE53828700}" srcOrd="0" destOrd="0" presId="urn:microsoft.com/office/officeart/2005/8/layout/radial6"/>
    <dgm:cxn modelId="{9D7AC10F-79B3-2345-BFF8-91BCEFD65031}" type="presParOf" srcId="{859C7DE7-7874-8945-8A1A-EE5EB1765F8F}" destId="{F074D07D-A0B4-1341-A516-2C6014827083}" srcOrd="1" destOrd="0" presId="urn:microsoft.com/office/officeart/2005/8/layout/radial6"/>
    <dgm:cxn modelId="{52674C38-9773-F248-B5C3-EFB4DBD29BD8}" type="presParOf" srcId="{859C7DE7-7874-8945-8A1A-EE5EB1765F8F}" destId="{B0758F8E-942E-E546-ABF3-9D5E920ECCAC}" srcOrd="2" destOrd="0" presId="urn:microsoft.com/office/officeart/2005/8/layout/radial6"/>
    <dgm:cxn modelId="{36811FCA-E228-5A4F-A14C-AD65E8DDAA28}" type="presParOf" srcId="{859C7DE7-7874-8945-8A1A-EE5EB1765F8F}" destId="{B3DA8F75-1458-984A-A773-1CE74BB3699C}" srcOrd="3" destOrd="0" presId="urn:microsoft.com/office/officeart/2005/8/layout/radial6"/>
    <dgm:cxn modelId="{A007995D-9EFA-B04E-8FCC-1226271D4678}" type="presParOf" srcId="{859C7DE7-7874-8945-8A1A-EE5EB1765F8F}" destId="{710D6712-2B9D-0142-A5E9-DD6F851ABC3C}" srcOrd="4" destOrd="0" presId="urn:microsoft.com/office/officeart/2005/8/layout/radial6"/>
    <dgm:cxn modelId="{D9812F16-2944-724A-9E75-B9BD68A58B37}" type="presParOf" srcId="{859C7DE7-7874-8945-8A1A-EE5EB1765F8F}" destId="{51018E4F-FAB7-554C-BCA5-AEFFD2BAD58E}" srcOrd="5" destOrd="0" presId="urn:microsoft.com/office/officeart/2005/8/layout/radial6"/>
    <dgm:cxn modelId="{34EC9CD7-4ECB-9F4E-9A51-D88DFA8DA8E2}" type="presParOf" srcId="{859C7DE7-7874-8945-8A1A-EE5EB1765F8F}" destId="{2D33852D-D590-4C40-A03C-E93E8AE2FF8C}" srcOrd="6" destOrd="0" presId="urn:microsoft.com/office/officeart/2005/8/layout/radial6"/>
    <dgm:cxn modelId="{9DD40E06-142C-1C4B-9BAD-76E6F60F56E9}" type="presParOf" srcId="{859C7DE7-7874-8945-8A1A-EE5EB1765F8F}" destId="{074077FF-549D-0840-B36E-BA4F694AC3EB}" srcOrd="7" destOrd="0" presId="urn:microsoft.com/office/officeart/2005/8/layout/radial6"/>
    <dgm:cxn modelId="{74FDB1B3-1034-894A-AE3A-A279FA4F3254}" type="presParOf" srcId="{859C7DE7-7874-8945-8A1A-EE5EB1765F8F}" destId="{C4932542-1C22-AD4C-83C4-387FBD9FA735}" srcOrd="8" destOrd="0" presId="urn:microsoft.com/office/officeart/2005/8/layout/radial6"/>
    <dgm:cxn modelId="{22D60463-03DF-844F-9CB9-171F6DBA6F62}" type="presParOf" srcId="{859C7DE7-7874-8945-8A1A-EE5EB1765F8F}" destId="{ABF4388D-31C3-1D4B-A949-5A2D7EE723E9}" srcOrd="9" destOrd="0" presId="urn:microsoft.com/office/officeart/2005/8/layout/radial6"/>
    <dgm:cxn modelId="{06991DFD-6ACD-6440-A6CB-61DD542078EE}" type="presParOf" srcId="{859C7DE7-7874-8945-8A1A-EE5EB1765F8F}" destId="{4FCE91EF-DB9C-7B49-A11D-A93D00312B16}" srcOrd="10" destOrd="0" presId="urn:microsoft.com/office/officeart/2005/8/layout/radial6"/>
    <dgm:cxn modelId="{8B981648-1759-4A4A-BAA3-67D821BB6663}" type="presParOf" srcId="{859C7DE7-7874-8945-8A1A-EE5EB1765F8F}" destId="{7BB1FE0F-BC06-F84B-8313-5778B681EB88}" srcOrd="11" destOrd="0" presId="urn:microsoft.com/office/officeart/2005/8/layout/radial6"/>
    <dgm:cxn modelId="{519D80A9-8EC6-324C-8FDA-46AFFEA06594}" type="presParOf" srcId="{859C7DE7-7874-8945-8A1A-EE5EB1765F8F}" destId="{7C37CE0A-D96F-AD4B-94F2-00F60141B46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5791D8-1851-492A-A7DB-45EC68B5486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0EC687-18B5-4712-85DA-373881C47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Select &amp; </a:t>
          </a:r>
          <a:r>
            <a:rPr lang="en-US" b="0" i="0" dirty="0" err="1"/>
            <a:t>Proprocess</a:t>
          </a:r>
          <a:r>
            <a:rPr lang="en-US" b="0" i="0" dirty="0"/>
            <a:t> the data</a:t>
          </a:r>
          <a:endParaRPr lang="en-US" dirty="0"/>
        </a:p>
      </dgm:t>
    </dgm:pt>
    <dgm:pt modelId="{EA413341-D774-45E1-8418-4CF0C8423218}" type="parTrans" cxnId="{4569D029-6CB6-4D55-93B1-F8251089015E}">
      <dgm:prSet/>
      <dgm:spPr/>
      <dgm:t>
        <a:bodyPr/>
        <a:lstStyle/>
        <a:p>
          <a:endParaRPr lang="en-US"/>
        </a:p>
      </dgm:t>
    </dgm:pt>
    <dgm:pt modelId="{79CDECDE-38F4-475B-81D9-F028383BFFE4}" type="sibTrans" cxnId="{4569D029-6CB6-4D55-93B1-F8251089015E}">
      <dgm:prSet/>
      <dgm:spPr/>
      <dgm:t>
        <a:bodyPr/>
        <a:lstStyle/>
        <a:p>
          <a:endParaRPr lang="en-US"/>
        </a:p>
      </dgm:t>
    </dgm:pt>
    <dgm:pt modelId="{9E4E0CB3-254F-4B75-8603-B9E2986C67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Train and validate a model</a:t>
          </a:r>
          <a:endParaRPr lang="en-US"/>
        </a:p>
      </dgm:t>
    </dgm:pt>
    <dgm:pt modelId="{05B3C191-690F-431A-8EC5-2CD10DAE35C8}" type="parTrans" cxnId="{4B6A4176-2E59-40C3-9A57-02DA9C1A9D08}">
      <dgm:prSet/>
      <dgm:spPr/>
      <dgm:t>
        <a:bodyPr/>
        <a:lstStyle/>
        <a:p>
          <a:endParaRPr lang="en-US"/>
        </a:p>
      </dgm:t>
    </dgm:pt>
    <dgm:pt modelId="{A0ADEBB7-96AC-40B0-A92C-781161CEF376}" type="sibTrans" cxnId="{4B6A4176-2E59-40C3-9A57-02DA9C1A9D08}">
      <dgm:prSet/>
      <dgm:spPr/>
      <dgm:t>
        <a:bodyPr/>
        <a:lstStyle/>
        <a:p>
          <a:endParaRPr lang="en-US"/>
        </a:p>
      </dgm:t>
    </dgm:pt>
    <dgm:pt modelId="{B8FE1289-3B0C-4B6D-A606-5D8523E4C1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Generate and visualize the recommendations</a:t>
          </a:r>
          <a:endParaRPr lang="en-US" dirty="0"/>
        </a:p>
      </dgm:t>
    </dgm:pt>
    <dgm:pt modelId="{EDFA09D6-28D8-4913-8FB2-FDF6BEAE7589}" type="parTrans" cxnId="{955AD9DD-BDC2-4508-B15D-DF1C4E6EB588}">
      <dgm:prSet/>
      <dgm:spPr/>
      <dgm:t>
        <a:bodyPr/>
        <a:lstStyle/>
        <a:p>
          <a:endParaRPr lang="en-US"/>
        </a:p>
      </dgm:t>
    </dgm:pt>
    <dgm:pt modelId="{0E793784-CD6C-408A-A6C5-713E868F197F}" type="sibTrans" cxnId="{955AD9DD-BDC2-4508-B15D-DF1C4E6EB588}">
      <dgm:prSet/>
      <dgm:spPr/>
      <dgm:t>
        <a:bodyPr/>
        <a:lstStyle/>
        <a:p>
          <a:endParaRPr lang="en-US"/>
        </a:p>
      </dgm:t>
    </dgm:pt>
    <dgm:pt modelId="{C3DCEB53-5614-41DE-86BE-F3CF5A8924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Build an MVP</a:t>
          </a:r>
          <a:endParaRPr lang="en-US"/>
        </a:p>
      </dgm:t>
    </dgm:pt>
    <dgm:pt modelId="{8233027A-CB61-469B-B511-17EEA064A4BD}" type="parTrans" cxnId="{DE6962D0-EEC9-47B6-A333-04F9E2C4B1F1}">
      <dgm:prSet/>
      <dgm:spPr/>
      <dgm:t>
        <a:bodyPr/>
        <a:lstStyle/>
        <a:p>
          <a:endParaRPr lang="en-US"/>
        </a:p>
      </dgm:t>
    </dgm:pt>
    <dgm:pt modelId="{4821BB13-B4B5-4D87-B93A-B9872B7288C0}" type="sibTrans" cxnId="{DE6962D0-EEC9-47B6-A333-04F9E2C4B1F1}">
      <dgm:prSet/>
      <dgm:spPr/>
      <dgm:t>
        <a:bodyPr/>
        <a:lstStyle/>
        <a:p>
          <a:endParaRPr lang="en-US"/>
        </a:p>
      </dgm:t>
    </dgm:pt>
    <dgm:pt modelId="{364421BA-D296-4B6C-A6F2-36F7E8436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Share the results with stakeholders</a:t>
          </a:r>
          <a:endParaRPr lang="en-US" dirty="0"/>
        </a:p>
      </dgm:t>
    </dgm:pt>
    <dgm:pt modelId="{0CD4B9D4-1C2D-4262-B0BB-232E4ABD7A86}" type="parTrans" cxnId="{0ECB2E9A-7FA8-4E0E-9BDE-64F078638216}">
      <dgm:prSet/>
      <dgm:spPr/>
      <dgm:t>
        <a:bodyPr/>
        <a:lstStyle/>
        <a:p>
          <a:endParaRPr lang="en-US"/>
        </a:p>
      </dgm:t>
    </dgm:pt>
    <dgm:pt modelId="{1114B1A8-543D-4D84-AF2F-6B9E91AE9113}" type="sibTrans" cxnId="{0ECB2E9A-7FA8-4E0E-9BDE-64F078638216}">
      <dgm:prSet/>
      <dgm:spPr/>
      <dgm:t>
        <a:bodyPr/>
        <a:lstStyle/>
        <a:p>
          <a:endParaRPr lang="en-US"/>
        </a:p>
      </dgm:t>
    </dgm:pt>
    <dgm:pt modelId="{4A9BE694-0549-4886-A8FD-C6F78BD5EE1F}" type="pres">
      <dgm:prSet presAssocID="{1B5791D8-1851-492A-A7DB-45EC68B54867}" presName="root" presStyleCnt="0">
        <dgm:presLayoutVars>
          <dgm:dir/>
          <dgm:resizeHandles val="exact"/>
        </dgm:presLayoutVars>
      </dgm:prSet>
      <dgm:spPr/>
    </dgm:pt>
    <dgm:pt modelId="{602B9C81-DC70-4E0C-AFA2-429FB436BECF}" type="pres">
      <dgm:prSet presAssocID="{B20EC687-18B5-4712-85DA-373881C473FA}" presName="compNode" presStyleCnt="0"/>
      <dgm:spPr/>
    </dgm:pt>
    <dgm:pt modelId="{0487CFE4-44EA-4F93-9535-7491BB12684C}" type="pres">
      <dgm:prSet presAssocID="{B20EC687-18B5-4712-85DA-373881C473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09D87D7A-56F6-4C89-B730-78C2505281FC}" type="pres">
      <dgm:prSet presAssocID="{B20EC687-18B5-4712-85DA-373881C473FA}" presName="spaceRect" presStyleCnt="0"/>
      <dgm:spPr/>
    </dgm:pt>
    <dgm:pt modelId="{2EF9CF5A-8887-4200-90BF-4A81010BBCB5}" type="pres">
      <dgm:prSet presAssocID="{B20EC687-18B5-4712-85DA-373881C473FA}" presName="textRect" presStyleLbl="revTx" presStyleIdx="0" presStyleCnt="5">
        <dgm:presLayoutVars>
          <dgm:chMax val="1"/>
          <dgm:chPref val="1"/>
        </dgm:presLayoutVars>
      </dgm:prSet>
      <dgm:spPr/>
    </dgm:pt>
    <dgm:pt modelId="{096409C5-6629-4F36-B7F5-36526869DE9C}" type="pres">
      <dgm:prSet presAssocID="{79CDECDE-38F4-475B-81D9-F028383BFFE4}" presName="sibTrans" presStyleCnt="0"/>
      <dgm:spPr/>
    </dgm:pt>
    <dgm:pt modelId="{DE5C0BF8-010B-4871-A5C8-1DF787BAA04B}" type="pres">
      <dgm:prSet presAssocID="{9E4E0CB3-254F-4B75-8603-B9E2986C67D2}" presName="compNode" presStyleCnt="0"/>
      <dgm:spPr/>
    </dgm:pt>
    <dgm:pt modelId="{9013AD05-7515-4ED4-A60D-88856864CF20}" type="pres">
      <dgm:prSet presAssocID="{9E4E0CB3-254F-4B75-8603-B9E2986C67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 Outline"/>
        </a:ext>
      </dgm:extLst>
    </dgm:pt>
    <dgm:pt modelId="{213A4C9A-0FDC-48A2-B6CD-FEDBEA5D6D4B}" type="pres">
      <dgm:prSet presAssocID="{9E4E0CB3-254F-4B75-8603-B9E2986C67D2}" presName="spaceRect" presStyleCnt="0"/>
      <dgm:spPr/>
    </dgm:pt>
    <dgm:pt modelId="{B360BC6B-3086-4642-AAE7-9B8FF783F3CF}" type="pres">
      <dgm:prSet presAssocID="{9E4E0CB3-254F-4B75-8603-B9E2986C67D2}" presName="textRect" presStyleLbl="revTx" presStyleIdx="1" presStyleCnt="5">
        <dgm:presLayoutVars>
          <dgm:chMax val="1"/>
          <dgm:chPref val="1"/>
        </dgm:presLayoutVars>
      </dgm:prSet>
      <dgm:spPr/>
    </dgm:pt>
    <dgm:pt modelId="{7CA3A959-1EE7-42C6-B24B-1791462F8132}" type="pres">
      <dgm:prSet presAssocID="{A0ADEBB7-96AC-40B0-A92C-781161CEF376}" presName="sibTrans" presStyleCnt="0"/>
      <dgm:spPr/>
    </dgm:pt>
    <dgm:pt modelId="{3DA814C0-A9FE-4F77-910B-98BDC936727B}" type="pres">
      <dgm:prSet presAssocID="{B8FE1289-3B0C-4B6D-A606-5D8523E4C150}" presName="compNode" presStyleCnt="0"/>
      <dgm:spPr/>
    </dgm:pt>
    <dgm:pt modelId="{D4A81ED9-6F72-493F-84EE-3D93B31445EC}" type="pres">
      <dgm:prSet presAssocID="{B8FE1289-3B0C-4B6D-A606-5D8523E4C15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Plan"/>
        </a:ext>
      </dgm:extLst>
    </dgm:pt>
    <dgm:pt modelId="{3D5FF717-7FEC-4281-B7B7-A032233DE1E9}" type="pres">
      <dgm:prSet presAssocID="{B8FE1289-3B0C-4B6D-A606-5D8523E4C150}" presName="spaceRect" presStyleCnt="0"/>
      <dgm:spPr/>
    </dgm:pt>
    <dgm:pt modelId="{04C3ABCE-C7A4-4615-8FA0-92A3ED7F6415}" type="pres">
      <dgm:prSet presAssocID="{B8FE1289-3B0C-4B6D-A606-5D8523E4C150}" presName="textRect" presStyleLbl="revTx" presStyleIdx="2" presStyleCnt="5">
        <dgm:presLayoutVars>
          <dgm:chMax val="1"/>
          <dgm:chPref val="1"/>
        </dgm:presLayoutVars>
      </dgm:prSet>
      <dgm:spPr/>
    </dgm:pt>
    <dgm:pt modelId="{A151211E-BD52-4483-B803-2C1DF0E6F324}" type="pres">
      <dgm:prSet presAssocID="{0E793784-CD6C-408A-A6C5-713E868F197F}" presName="sibTrans" presStyleCnt="0"/>
      <dgm:spPr/>
    </dgm:pt>
    <dgm:pt modelId="{EDFA7A72-B66C-4FCD-8C3A-CA8DAADC8AD0}" type="pres">
      <dgm:prSet presAssocID="{C3DCEB53-5614-41DE-86BE-F3CF5A8924DF}" presName="compNode" presStyleCnt="0"/>
      <dgm:spPr/>
    </dgm:pt>
    <dgm:pt modelId="{85DFF5A6-7B13-45EA-B508-965DB69E7D38}" type="pres">
      <dgm:prSet presAssocID="{C3DCEB53-5614-41DE-86BE-F3CF5A8924D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p"/>
        </a:ext>
      </dgm:extLst>
    </dgm:pt>
    <dgm:pt modelId="{5ECFF69C-B2EC-40D8-9DE3-12E9E1C1FA80}" type="pres">
      <dgm:prSet presAssocID="{C3DCEB53-5614-41DE-86BE-F3CF5A8924DF}" presName="spaceRect" presStyleCnt="0"/>
      <dgm:spPr/>
    </dgm:pt>
    <dgm:pt modelId="{D8CC135B-EDD5-424D-8105-FEE842AD68D7}" type="pres">
      <dgm:prSet presAssocID="{C3DCEB53-5614-41DE-86BE-F3CF5A8924DF}" presName="textRect" presStyleLbl="revTx" presStyleIdx="3" presStyleCnt="5">
        <dgm:presLayoutVars>
          <dgm:chMax val="1"/>
          <dgm:chPref val="1"/>
        </dgm:presLayoutVars>
      </dgm:prSet>
      <dgm:spPr/>
    </dgm:pt>
    <dgm:pt modelId="{38A64228-2A15-448A-BF64-75FE16FA893F}" type="pres">
      <dgm:prSet presAssocID="{4821BB13-B4B5-4D87-B93A-B9872B7288C0}" presName="sibTrans" presStyleCnt="0"/>
      <dgm:spPr/>
    </dgm:pt>
    <dgm:pt modelId="{50782563-8FF7-44AD-9258-4D58F0F7D7C0}" type="pres">
      <dgm:prSet presAssocID="{364421BA-D296-4B6C-A6F2-36F7E8436AFE}" presName="compNode" presStyleCnt="0"/>
      <dgm:spPr/>
    </dgm:pt>
    <dgm:pt modelId="{864A0E23-574E-481C-A7B6-F35DE52929A9}" type="pres">
      <dgm:prSet presAssocID="{364421BA-D296-4B6C-A6F2-36F7E8436AF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olf Ball"/>
        </a:ext>
      </dgm:extLst>
    </dgm:pt>
    <dgm:pt modelId="{B13E02E8-99DE-4651-9C9B-C2065235152C}" type="pres">
      <dgm:prSet presAssocID="{364421BA-D296-4B6C-A6F2-36F7E8436AFE}" presName="spaceRect" presStyleCnt="0"/>
      <dgm:spPr/>
    </dgm:pt>
    <dgm:pt modelId="{0F1C776F-2425-4073-8404-7AC97ADB0938}" type="pres">
      <dgm:prSet presAssocID="{364421BA-D296-4B6C-A6F2-36F7E8436AF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569D029-6CB6-4D55-93B1-F8251089015E}" srcId="{1B5791D8-1851-492A-A7DB-45EC68B54867}" destId="{B20EC687-18B5-4712-85DA-373881C473FA}" srcOrd="0" destOrd="0" parTransId="{EA413341-D774-45E1-8418-4CF0C8423218}" sibTransId="{79CDECDE-38F4-475B-81D9-F028383BFFE4}"/>
    <dgm:cxn modelId="{64419C31-05BC-4FBE-B0B4-DF6C76F503FA}" type="presOf" srcId="{B8FE1289-3B0C-4B6D-A606-5D8523E4C150}" destId="{04C3ABCE-C7A4-4615-8FA0-92A3ED7F6415}" srcOrd="0" destOrd="0" presId="urn:microsoft.com/office/officeart/2018/2/layout/IconLabelList"/>
    <dgm:cxn modelId="{33224D68-47B3-47AD-BB10-2F0987807E63}" type="presOf" srcId="{C3DCEB53-5614-41DE-86BE-F3CF5A8924DF}" destId="{D8CC135B-EDD5-424D-8105-FEE842AD68D7}" srcOrd="0" destOrd="0" presId="urn:microsoft.com/office/officeart/2018/2/layout/IconLabelList"/>
    <dgm:cxn modelId="{4B6A4176-2E59-40C3-9A57-02DA9C1A9D08}" srcId="{1B5791D8-1851-492A-A7DB-45EC68B54867}" destId="{9E4E0CB3-254F-4B75-8603-B9E2986C67D2}" srcOrd="1" destOrd="0" parTransId="{05B3C191-690F-431A-8EC5-2CD10DAE35C8}" sibTransId="{A0ADEBB7-96AC-40B0-A92C-781161CEF376}"/>
    <dgm:cxn modelId="{5F02087C-2F78-45D8-9B03-A23DA0C168B8}" type="presOf" srcId="{B20EC687-18B5-4712-85DA-373881C473FA}" destId="{2EF9CF5A-8887-4200-90BF-4A81010BBCB5}" srcOrd="0" destOrd="0" presId="urn:microsoft.com/office/officeart/2018/2/layout/IconLabelList"/>
    <dgm:cxn modelId="{D8C5CD93-C894-4D17-9926-2DAAC5195A3A}" type="presOf" srcId="{364421BA-D296-4B6C-A6F2-36F7E8436AFE}" destId="{0F1C776F-2425-4073-8404-7AC97ADB0938}" srcOrd="0" destOrd="0" presId="urn:microsoft.com/office/officeart/2018/2/layout/IconLabelList"/>
    <dgm:cxn modelId="{0ECB2E9A-7FA8-4E0E-9BDE-64F078638216}" srcId="{1B5791D8-1851-492A-A7DB-45EC68B54867}" destId="{364421BA-D296-4B6C-A6F2-36F7E8436AFE}" srcOrd="4" destOrd="0" parTransId="{0CD4B9D4-1C2D-4262-B0BB-232E4ABD7A86}" sibTransId="{1114B1A8-543D-4D84-AF2F-6B9E91AE9113}"/>
    <dgm:cxn modelId="{DE6962D0-EEC9-47B6-A333-04F9E2C4B1F1}" srcId="{1B5791D8-1851-492A-A7DB-45EC68B54867}" destId="{C3DCEB53-5614-41DE-86BE-F3CF5A8924DF}" srcOrd="3" destOrd="0" parTransId="{8233027A-CB61-469B-B511-17EEA064A4BD}" sibTransId="{4821BB13-B4B5-4D87-B93A-B9872B7288C0}"/>
    <dgm:cxn modelId="{955AD9DD-BDC2-4508-B15D-DF1C4E6EB588}" srcId="{1B5791D8-1851-492A-A7DB-45EC68B54867}" destId="{B8FE1289-3B0C-4B6D-A606-5D8523E4C150}" srcOrd="2" destOrd="0" parTransId="{EDFA09D6-28D8-4913-8FB2-FDF6BEAE7589}" sibTransId="{0E793784-CD6C-408A-A6C5-713E868F197F}"/>
    <dgm:cxn modelId="{C6E392E3-E851-4360-8335-BF44E2D9C0E4}" type="presOf" srcId="{1B5791D8-1851-492A-A7DB-45EC68B54867}" destId="{4A9BE694-0549-4886-A8FD-C6F78BD5EE1F}" srcOrd="0" destOrd="0" presId="urn:microsoft.com/office/officeart/2018/2/layout/IconLabelList"/>
    <dgm:cxn modelId="{34D8EFFE-AE45-452E-B112-8A6BDD018D19}" type="presOf" srcId="{9E4E0CB3-254F-4B75-8603-B9E2986C67D2}" destId="{B360BC6B-3086-4642-AAE7-9B8FF783F3CF}" srcOrd="0" destOrd="0" presId="urn:microsoft.com/office/officeart/2018/2/layout/IconLabelList"/>
    <dgm:cxn modelId="{8046B5BC-8DD8-4712-B2CD-051EA5CA1C1B}" type="presParOf" srcId="{4A9BE694-0549-4886-A8FD-C6F78BD5EE1F}" destId="{602B9C81-DC70-4E0C-AFA2-429FB436BECF}" srcOrd="0" destOrd="0" presId="urn:microsoft.com/office/officeart/2018/2/layout/IconLabelList"/>
    <dgm:cxn modelId="{4878F181-C967-4DEE-B9F0-62F6388A8403}" type="presParOf" srcId="{602B9C81-DC70-4E0C-AFA2-429FB436BECF}" destId="{0487CFE4-44EA-4F93-9535-7491BB12684C}" srcOrd="0" destOrd="0" presId="urn:microsoft.com/office/officeart/2018/2/layout/IconLabelList"/>
    <dgm:cxn modelId="{E69B08BB-1BC6-4DEF-BAB5-A9A4AD868650}" type="presParOf" srcId="{602B9C81-DC70-4E0C-AFA2-429FB436BECF}" destId="{09D87D7A-56F6-4C89-B730-78C2505281FC}" srcOrd="1" destOrd="0" presId="urn:microsoft.com/office/officeart/2018/2/layout/IconLabelList"/>
    <dgm:cxn modelId="{9A6B082E-E156-4374-B7D0-13ED021120C4}" type="presParOf" srcId="{602B9C81-DC70-4E0C-AFA2-429FB436BECF}" destId="{2EF9CF5A-8887-4200-90BF-4A81010BBCB5}" srcOrd="2" destOrd="0" presId="urn:microsoft.com/office/officeart/2018/2/layout/IconLabelList"/>
    <dgm:cxn modelId="{FB5EA0DD-CE56-4099-8AFC-B9F1713E321F}" type="presParOf" srcId="{4A9BE694-0549-4886-A8FD-C6F78BD5EE1F}" destId="{096409C5-6629-4F36-B7F5-36526869DE9C}" srcOrd="1" destOrd="0" presId="urn:microsoft.com/office/officeart/2018/2/layout/IconLabelList"/>
    <dgm:cxn modelId="{7B72BE46-08E4-45F1-8E2F-1081A913243F}" type="presParOf" srcId="{4A9BE694-0549-4886-A8FD-C6F78BD5EE1F}" destId="{DE5C0BF8-010B-4871-A5C8-1DF787BAA04B}" srcOrd="2" destOrd="0" presId="urn:microsoft.com/office/officeart/2018/2/layout/IconLabelList"/>
    <dgm:cxn modelId="{AAE922BC-3CE0-43A8-B10D-A0193A1ACC69}" type="presParOf" srcId="{DE5C0BF8-010B-4871-A5C8-1DF787BAA04B}" destId="{9013AD05-7515-4ED4-A60D-88856864CF20}" srcOrd="0" destOrd="0" presId="urn:microsoft.com/office/officeart/2018/2/layout/IconLabelList"/>
    <dgm:cxn modelId="{24C6C9E2-CC7F-42CF-B88D-0555A0653841}" type="presParOf" srcId="{DE5C0BF8-010B-4871-A5C8-1DF787BAA04B}" destId="{213A4C9A-0FDC-48A2-B6CD-FEDBEA5D6D4B}" srcOrd="1" destOrd="0" presId="urn:microsoft.com/office/officeart/2018/2/layout/IconLabelList"/>
    <dgm:cxn modelId="{3E1757B6-84FB-4EEA-9F57-8EDA2B30DC95}" type="presParOf" srcId="{DE5C0BF8-010B-4871-A5C8-1DF787BAA04B}" destId="{B360BC6B-3086-4642-AAE7-9B8FF783F3CF}" srcOrd="2" destOrd="0" presId="urn:microsoft.com/office/officeart/2018/2/layout/IconLabelList"/>
    <dgm:cxn modelId="{4CB14D55-9C34-42F2-9804-3EBBDF087138}" type="presParOf" srcId="{4A9BE694-0549-4886-A8FD-C6F78BD5EE1F}" destId="{7CA3A959-1EE7-42C6-B24B-1791462F8132}" srcOrd="3" destOrd="0" presId="urn:microsoft.com/office/officeart/2018/2/layout/IconLabelList"/>
    <dgm:cxn modelId="{DEDF3E95-D574-4886-AA2F-B2BCD9156559}" type="presParOf" srcId="{4A9BE694-0549-4886-A8FD-C6F78BD5EE1F}" destId="{3DA814C0-A9FE-4F77-910B-98BDC936727B}" srcOrd="4" destOrd="0" presId="urn:microsoft.com/office/officeart/2018/2/layout/IconLabelList"/>
    <dgm:cxn modelId="{A95BE9E7-71CF-4A36-8F11-7A4006E2191B}" type="presParOf" srcId="{3DA814C0-A9FE-4F77-910B-98BDC936727B}" destId="{D4A81ED9-6F72-493F-84EE-3D93B31445EC}" srcOrd="0" destOrd="0" presId="urn:microsoft.com/office/officeart/2018/2/layout/IconLabelList"/>
    <dgm:cxn modelId="{F301DC04-694D-46A9-929E-AE049BC986C0}" type="presParOf" srcId="{3DA814C0-A9FE-4F77-910B-98BDC936727B}" destId="{3D5FF717-7FEC-4281-B7B7-A032233DE1E9}" srcOrd="1" destOrd="0" presId="urn:microsoft.com/office/officeart/2018/2/layout/IconLabelList"/>
    <dgm:cxn modelId="{6D1E2C16-656A-47BA-8B27-45D956E8D9DC}" type="presParOf" srcId="{3DA814C0-A9FE-4F77-910B-98BDC936727B}" destId="{04C3ABCE-C7A4-4615-8FA0-92A3ED7F6415}" srcOrd="2" destOrd="0" presId="urn:microsoft.com/office/officeart/2018/2/layout/IconLabelList"/>
    <dgm:cxn modelId="{C00D8491-7EBC-42FA-A8A3-471C904AE938}" type="presParOf" srcId="{4A9BE694-0549-4886-A8FD-C6F78BD5EE1F}" destId="{A151211E-BD52-4483-B803-2C1DF0E6F324}" srcOrd="5" destOrd="0" presId="urn:microsoft.com/office/officeart/2018/2/layout/IconLabelList"/>
    <dgm:cxn modelId="{0DF6F49B-9611-48D0-B3E9-83500F190E27}" type="presParOf" srcId="{4A9BE694-0549-4886-A8FD-C6F78BD5EE1F}" destId="{EDFA7A72-B66C-4FCD-8C3A-CA8DAADC8AD0}" srcOrd="6" destOrd="0" presId="urn:microsoft.com/office/officeart/2018/2/layout/IconLabelList"/>
    <dgm:cxn modelId="{5600A9E9-268F-42A2-A662-D0EF5C982093}" type="presParOf" srcId="{EDFA7A72-B66C-4FCD-8C3A-CA8DAADC8AD0}" destId="{85DFF5A6-7B13-45EA-B508-965DB69E7D38}" srcOrd="0" destOrd="0" presId="urn:microsoft.com/office/officeart/2018/2/layout/IconLabelList"/>
    <dgm:cxn modelId="{35FEAED7-D86E-4ED4-981A-7B797243974D}" type="presParOf" srcId="{EDFA7A72-B66C-4FCD-8C3A-CA8DAADC8AD0}" destId="{5ECFF69C-B2EC-40D8-9DE3-12E9E1C1FA80}" srcOrd="1" destOrd="0" presId="urn:microsoft.com/office/officeart/2018/2/layout/IconLabelList"/>
    <dgm:cxn modelId="{8BB7EAA1-7796-453A-B16D-F72DA7919748}" type="presParOf" srcId="{EDFA7A72-B66C-4FCD-8C3A-CA8DAADC8AD0}" destId="{D8CC135B-EDD5-424D-8105-FEE842AD68D7}" srcOrd="2" destOrd="0" presId="urn:microsoft.com/office/officeart/2018/2/layout/IconLabelList"/>
    <dgm:cxn modelId="{A6B13A62-7FBA-4836-8F23-D88B27590CA0}" type="presParOf" srcId="{4A9BE694-0549-4886-A8FD-C6F78BD5EE1F}" destId="{38A64228-2A15-448A-BF64-75FE16FA893F}" srcOrd="7" destOrd="0" presId="urn:microsoft.com/office/officeart/2018/2/layout/IconLabelList"/>
    <dgm:cxn modelId="{31C98030-B53A-4F2D-B38D-AAED7D50F0F4}" type="presParOf" srcId="{4A9BE694-0549-4886-A8FD-C6F78BD5EE1F}" destId="{50782563-8FF7-44AD-9258-4D58F0F7D7C0}" srcOrd="8" destOrd="0" presId="urn:microsoft.com/office/officeart/2018/2/layout/IconLabelList"/>
    <dgm:cxn modelId="{1654E9CA-B73E-40C8-BD70-2E4AC1F65046}" type="presParOf" srcId="{50782563-8FF7-44AD-9258-4D58F0F7D7C0}" destId="{864A0E23-574E-481C-A7B6-F35DE52929A9}" srcOrd="0" destOrd="0" presId="urn:microsoft.com/office/officeart/2018/2/layout/IconLabelList"/>
    <dgm:cxn modelId="{FA71159C-70B6-4A58-B27C-5F9C0F9681C9}" type="presParOf" srcId="{50782563-8FF7-44AD-9258-4D58F0F7D7C0}" destId="{B13E02E8-99DE-4651-9C9B-C2065235152C}" srcOrd="1" destOrd="0" presId="urn:microsoft.com/office/officeart/2018/2/layout/IconLabelList"/>
    <dgm:cxn modelId="{75F55118-0E3F-4F3C-861E-DFD45EC4CC67}" type="presParOf" srcId="{50782563-8FF7-44AD-9258-4D58F0F7D7C0}" destId="{0F1C776F-2425-4073-8404-7AC97ADB09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67FD-C11E-4647-A8DE-9F2390195E2C}">
      <dsp:nvSpPr>
        <dsp:cNvPr id="0" name=""/>
        <dsp:cNvSpPr/>
      </dsp:nvSpPr>
      <dsp:spPr>
        <a:xfrm>
          <a:off x="585598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3E256-FC74-4007-8F1A-BED39224F52B}">
      <dsp:nvSpPr>
        <dsp:cNvPr id="0" name=""/>
        <dsp:cNvSpPr/>
      </dsp:nvSpPr>
      <dsp:spPr>
        <a:xfrm>
          <a:off x="851389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83C85-7BFF-4FC1-899D-75E7912C0F6B}">
      <dsp:nvSpPr>
        <dsp:cNvPr id="0" name=""/>
        <dsp:cNvSpPr/>
      </dsp:nvSpPr>
      <dsp:spPr>
        <a:xfrm>
          <a:off x="186912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A machine learning pipeline</a:t>
          </a:r>
          <a:endParaRPr lang="en-US" sz="1400" kern="1200"/>
        </a:p>
      </dsp:txBody>
      <dsp:txXfrm>
        <a:off x="186912" y="2169158"/>
        <a:ext cx="2044543" cy="720000"/>
      </dsp:txXfrm>
    </dsp:sp>
    <dsp:sp modelId="{015085CE-EBC8-4F6D-BEF2-7416CD15F5B9}">
      <dsp:nvSpPr>
        <dsp:cNvPr id="0" name=""/>
        <dsp:cNvSpPr/>
      </dsp:nvSpPr>
      <dsp:spPr>
        <a:xfrm>
          <a:off x="2987936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0CD-3E01-4394-B305-004C2011B801}">
      <dsp:nvSpPr>
        <dsp:cNvPr id="0" name=""/>
        <dsp:cNvSpPr/>
      </dsp:nvSpPr>
      <dsp:spPr>
        <a:xfrm>
          <a:off x="3253727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480F9-BEF0-4801-BF99-2D14B8F69B78}">
      <dsp:nvSpPr>
        <dsp:cNvPr id="0" name=""/>
        <dsp:cNvSpPr/>
      </dsp:nvSpPr>
      <dsp:spPr>
        <a:xfrm>
          <a:off x="2589250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content-to-content (C2C) similarity recommender</a:t>
          </a:r>
          <a:endParaRPr lang="en-US" sz="1400" kern="1200"/>
        </a:p>
      </dsp:txBody>
      <dsp:txXfrm>
        <a:off x="2589250" y="2169158"/>
        <a:ext cx="2044543" cy="720000"/>
      </dsp:txXfrm>
    </dsp:sp>
    <dsp:sp modelId="{772351D5-0626-410B-888C-F4B13506A90E}">
      <dsp:nvSpPr>
        <dsp:cNvPr id="0" name=""/>
        <dsp:cNvSpPr/>
      </dsp:nvSpPr>
      <dsp:spPr>
        <a:xfrm>
          <a:off x="5390274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CBD41-FB20-4B96-A477-A5EC075F1D6A}">
      <dsp:nvSpPr>
        <dsp:cNvPr id="0" name=""/>
        <dsp:cNvSpPr/>
      </dsp:nvSpPr>
      <dsp:spPr>
        <a:xfrm>
          <a:off x="5656065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6908B-C146-4A71-8B3E-DB6B3081CCA1}">
      <dsp:nvSpPr>
        <dsp:cNvPr id="0" name=""/>
        <dsp:cNvSpPr/>
      </dsp:nvSpPr>
      <dsp:spPr>
        <a:xfrm>
          <a:off x="4991589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video-on-demand (VOD)</a:t>
          </a:r>
          <a:endParaRPr lang="en-US" sz="1400" kern="1200"/>
        </a:p>
      </dsp:txBody>
      <dsp:txXfrm>
        <a:off x="4991589" y="2169158"/>
        <a:ext cx="2044543" cy="720000"/>
      </dsp:txXfrm>
    </dsp:sp>
    <dsp:sp modelId="{6EBAEC7B-4586-4F71-A130-D417522FA12A}">
      <dsp:nvSpPr>
        <dsp:cNvPr id="0" name=""/>
        <dsp:cNvSpPr/>
      </dsp:nvSpPr>
      <dsp:spPr>
        <a:xfrm>
          <a:off x="7792613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73A3A-2B92-4A67-BF70-69CE3174DF1D}">
      <dsp:nvSpPr>
        <dsp:cNvPr id="0" name=""/>
        <dsp:cNvSpPr/>
      </dsp:nvSpPr>
      <dsp:spPr>
        <a:xfrm>
          <a:off x="8058403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43D5D-C1B1-41A8-BF99-629B8EC1D54D}">
      <dsp:nvSpPr>
        <dsp:cNvPr id="0" name=""/>
        <dsp:cNvSpPr/>
      </dsp:nvSpPr>
      <dsp:spPr>
        <a:xfrm>
          <a:off x="7393927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"More Like This" section on BBC iPlayer</a:t>
          </a:r>
          <a:endParaRPr lang="en-US" sz="1400" kern="1200"/>
        </a:p>
      </dsp:txBody>
      <dsp:txXfrm>
        <a:off x="7393927" y="2169158"/>
        <a:ext cx="2044543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Data Loading</a:t>
          </a:r>
          <a:endParaRPr lang="en-US" sz="14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Data Preprocessing</a:t>
          </a:r>
          <a:endParaRPr lang="en-US" sz="14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Modelling &amp; Embeddings Generation</a:t>
          </a:r>
          <a:endParaRPr lang="en-US" sz="14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C2C Similarity Recommendation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Model Evaluation</a:t>
          </a:r>
          <a:endParaRPr lang="en-US" sz="1400" kern="1200" dirty="0"/>
        </a:p>
      </dsp:txBody>
      <dsp:txXfrm>
        <a:off x="7934566" y="1880174"/>
        <a:ext cx="1687500" cy="675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Data Loading</a:t>
          </a:r>
          <a:endParaRPr lang="en-US" sz="24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7934566" y="1880174"/>
        <a:ext cx="1687500" cy="675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Data Preprocessing</a:t>
          </a:r>
          <a:endParaRPr lang="en-US" sz="19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7934566" y="1880174"/>
        <a:ext cx="1687500" cy="675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01B41-B61D-DF4D-A547-AE4C8436B97D}">
      <dsp:nvSpPr>
        <dsp:cNvPr id="0" name=""/>
        <dsp:cNvSpPr/>
      </dsp:nvSpPr>
      <dsp:spPr>
        <a:xfrm>
          <a:off x="963260" y="1480590"/>
          <a:ext cx="369081" cy="351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540" y="0"/>
              </a:lnTo>
              <a:lnTo>
                <a:pt x="184540" y="351640"/>
              </a:lnTo>
              <a:lnTo>
                <a:pt x="369081" y="35164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35057" y="1643665"/>
        <a:ext cx="25488" cy="25488"/>
      </dsp:txXfrm>
    </dsp:sp>
    <dsp:sp modelId="{F2B52C73-BB8D-8A4F-992D-242AA2A63F0A}">
      <dsp:nvSpPr>
        <dsp:cNvPr id="0" name=""/>
        <dsp:cNvSpPr/>
      </dsp:nvSpPr>
      <dsp:spPr>
        <a:xfrm>
          <a:off x="963260" y="1128949"/>
          <a:ext cx="369081" cy="351640"/>
        </a:xfrm>
        <a:custGeom>
          <a:avLst/>
          <a:gdLst/>
          <a:ahLst/>
          <a:cxnLst/>
          <a:rect l="0" t="0" r="0" b="0"/>
          <a:pathLst>
            <a:path>
              <a:moveTo>
                <a:pt x="0" y="351640"/>
              </a:moveTo>
              <a:lnTo>
                <a:pt x="184540" y="351640"/>
              </a:lnTo>
              <a:lnTo>
                <a:pt x="184540" y="0"/>
              </a:lnTo>
              <a:lnTo>
                <a:pt x="369081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35057" y="1292025"/>
        <a:ext cx="25488" cy="25488"/>
      </dsp:txXfrm>
    </dsp:sp>
    <dsp:sp modelId="{7D02E24B-D57F-044F-8D51-C9FCBF49B941}">
      <dsp:nvSpPr>
        <dsp:cNvPr id="0" name=""/>
        <dsp:cNvSpPr/>
      </dsp:nvSpPr>
      <dsp:spPr>
        <a:xfrm rot="16200000">
          <a:off x="-798641" y="1199277"/>
          <a:ext cx="2961180" cy="56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P</a:t>
          </a:r>
        </a:p>
      </dsp:txBody>
      <dsp:txXfrm>
        <a:off x="-798641" y="1199277"/>
        <a:ext cx="2961180" cy="562624"/>
      </dsp:txXfrm>
    </dsp:sp>
    <dsp:sp modelId="{B8D48B37-EA95-324D-AA98-CF1321EE0DFA}">
      <dsp:nvSpPr>
        <dsp:cNvPr id="0" name=""/>
        <dsp:cNvSpPr/>
      </dsp:nvSpPr>
      <dsp:spPr>
        <a:xfrm>
          <a:off x="1332342" y="847637"/>
          <a:ext cx="1845407" cy="56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X</a:t>
          </a:r>
        </a:p>
      </dsp:txBody>
      <dsp:txXfrm>
        <a:off x="1332342" y="847637"/>
        <a:ext cx="1845407" cy="562624"/>
      </dsp:txXfrm>
    </dsp:sp>
    <dsp:sp modelId="{FD080CD2-B376-9B46-A928-E5D8F59C173F}">
      <dsp:nvSpPr>
        <dsp:cNvPr id="0" name=""/>
        <dsp:cNvSpPr/>
      </dsp:nvSpPr>
      <dsp:spPr>
        <a:xfrm>
          <a:off x="1332342" y="1550918"/>
          <a:ext cx="1845407" cy="56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Y</a:t>
          </a:r>
        </a:p>
      </dsp:txBody>
      <dsp:txXfrm>
        <a:off x="1332342" y="1550918"/>
        <a:ext cx="1845407" cy="562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Modelling &amp; Embeddings Generation</a:t>
          </a:r>
          <a:endParaRPr lang="en-US" sz="16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934566" y="1880174"/>
        <a:ext cx="1687500" cy="675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D0DF5-8C61-48E2-B1FC-83A677FE539E}">
      <dsp:nvSpPr>
        <dsp:cNvPr id="0" name=""/>
        <dsp:cNvSpPr/>
      </dsp:nvSpPr>
      <dsp:spPr>
        <a:xfrm>
          <a:off x="579086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DE730-0519-490F-8005-55CC74956860}">
      <dsp:nvSpPr>
        <dsp:cNvPr id="0" name=""/>
        <dsp:cNvSpPr/>
      </dsp:nvSpPr>
      <dsp:spPr>
        <a:xfrm>
          <a:off x="224271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Split Ratio: </a:t>
          </a:r>
          <a:r>
            <a:rPr lang="en-US" sz="1100" kern="1200" dirty="0"/>
            <a:t>80%, 10%, 10%</a:t>
          </a:r>
        </a:p>
      </dsp:txBody>
      <dsp:txXfrm>
        <a:off x="224271" y="1030776"/>
        <a:ext cx="1290234" cy="516093"/>
      </dsp:txXfrm>
    </dsp:sp>
    <dsp:sp modelId="{4587BCD1-7EF3-4602-B4F9-85AA23479918}">
      <dsp:nvSpPr>
        <dsp:cNvPr id="0" name=""/>
        <dsp:cNvSpPr/>
      </dsp:nvSpPr>
      <dsp:spPr>
        <a:xfrm>
          <a:off x="2095111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CE192-1E9F-4112-8FE8-191FEC192A6D}">
      <dsp:nvSpPr>
        <dsp:cNvPr id="0" name=""/>
        <dsp:cNvSpPr/>
      </dsp:nvSpPr>
      <dsp:spPr>
        <a:xfrm>
          <a:off x="1740297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Batch Size: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300</a:t>
          </a:r>
        </a:p>
      </dsp:txBody>
      <dsp:txXfrm>
        <a:off x="1740297" y="1030776"/>
        <a:ext cx="1290234" cy="516093"/>
      </dsp:txXfrm>
    </dsp:sp>
    <dsp:sp modelId="{F44A5B46-C7D4-4580-965D-5777EE42D14A}">
      <dsp:nvSpPr>
        <dsp:cNvPr id="0" name=""/>
        <dsp:cNvSpPr/>
      </dsp:nvSpPr>
      <dsp:spPr>
        <a:xfrm>
          <a:off x="3611136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F5309-021D-461C-B998-152D2717673A}">
      <dsp:nvSpPr>
        <dsp:cNvPr id="0" name=""/>
        <dsp:cNvSpPr/>
      </dsp:nvSpPr>
      <dsp:spPr>
        <a:xfrm>
          <a:off x="3256322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Epochs: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100</a:t>
          </a:r>
        </a:p>
      </dsp:txBody>
      <dsp:txXfrm>
        <a:off x="3256322" y="1030776"/>
        <a:ext cx="1290234" cy="516093"/>
      </dsp:txXfrm>
    </dsp:sp>
    <dsp:sp modelId="{C28917BD-A140-4616-B12E-03AFD1086565}">
      <dsp:nvSpPr>
        <dsp:cNvPr id="0" name=""/>
        <dsp:cNvSpPr/>
      </dsp:nvSpPr>
      <dsp:spPr>
        <a:xfrm>
          <a:off x="5127162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0E4FE-168E-47D2-92E1-7B387D371C00}">
      <dsp:nvSpPr>
        <dsp:cNvPr id="0" name=""/>
        <dsp:cNvSpPr/>
      </dsp:nvSpPr>
      <dsp:spPr>
        <a:xfrm>
          <a:off x="4772347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Optimizer: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Adam</a:t>
          </a:r>
        </a:p>
      </dsp:txBody>
      <dsp:txXfrm>
        <a:off x="4772347" y="1030776"/>
        <a:ext cx="1290234" cy="516093"/>
      </dsp:txXfrm>
    </dsp:sp>
    <dsp:sp modelId="{9E010A70-2EA2-4C72-AFC5-148C978E6EA5}">
      <dsp:nvSpPr>
        <dsp:cNvPr id="0" name=""/>
        <dsp:cNvSpPr/>
      </dsp:nvSpPr>
      <dsp:spPr>
        <a:xfrm>
          <a:off x="1337098" y="1869429"/>
          <a:ext cx="580605" cy="5806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1CD8A-9C67-43C4-8152-E328DC94F5B3}">
      <dsp:nvSpPr>
        <dsp:cNvPr id="0" name=""/>
        <dsp:cNvSpPr/>
      </dsp:nvSpPr>
      <dsp:spPr>
        <a:xfrm>
          <a:off x="982284" y="2655012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Loss Function: </a:t>
          </a:r>
          <a:r>
            <a:rPr lang="en-US" sz="1100" kern="1200" dirty="0"/>
            <a:t>Binary Cross Entropy</a:t>
          </a:r>
        </a:p>
      </dsp:txBody>
      <dsp:txXfrm>
        <a:off x="982284" y="2655012"/>
        <a:ext cx="1290234" cy="516093"/>
      </dsp:txXfrm>
    </dsp:sp>
    <dsp:sp modelId="{27182C13-F3A3-4529-9AB9-E7AB10B53775}">
      <dsp:nvSpPr>
        <dsp:cNvPr id="0" name=""/>
        <dsp:cNvSpPr/>
      </dsp:nvSpPr>
      <dsp:spPr>
        <a:xfrm>
          <a:off x="2853124" y="1869429"/>
          <a:ext cx="580605" cy="5806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6E408-B357-43BF-A96B-92B328623FB9}">
      <dsp:nvSpPr>
        <dsp:cNvPr id="0" name=""/>
        <dsp:cNvSpPr/>
      </dsp:nvSpPr>
      <dsp:spPr>
        <a:xfrm>
          <a:off x="2498309" y="2655012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Early Stopping Patience: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10</a:t>
          </a:r>
        </a:p>
      </dsp:txBody>
      <dsp:txXfrm>
        <a:off x="2498309" y="2655012"/>
        <a:ext cx="1290234" cy="516093"/>
      </dsp:txXfrm>
    </dsp:sp>
    <dsp:sp modelId="{8878A757-F086-4A7A-8562-9F7F5532673D}">
      <dsp:nvSpPr>
        <dsp:cNvPr id="0" name=""/>
        <dsp:cNvSpPr/>
      </dsp:nvSpPr>
      <dsp:spPr>
        <a:xfrm>
          <a:off x="4369149" y="1869429"/>
          <a:ext cx="580605" cy="58060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436D4-9341-4158-AAB1-B2E43515E456}">
      <dsp:nvSpPr>
        <dsp:cNvPr id="0" name=""/>
        <dsp:cNvSpPr/>
      </dsp:nvSpPr>
      <dsp:spPr>
        <a:xfrm>
          <a:off x="4014335" y="2655012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Dropout Rate: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0.2</a:t>
          </a:r>
        </a:p>
      </dsp:txBody>
      <dsp:txXfrm>
        <a:off x="4014335" y="2655012"/>
        <a:ext cx="1290234" cy="5160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CBF8B-3254-C042-990A-1BFE0F7E13C6}">
      <dsp:nvSpPr>
        <dsp:cNvPr id="0" name=""/>
        <dsp:cNvSpPr/>
      </dsp:nvSpPr>
      <dsp:spPr>
        <a:xfrm>
          <a:off x="633" y="1915371"/>
          <a:ext cx="1482513" cy="741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Learning Rate</a:t>
          </a:r>
          <a:endParaRPr lang="en-US" sz="1600" kern="1200" dirty="0"/>
        </a:p>
      </dsp:txBody>
      <dsp:txXfrm>
        <a:off x="22344" y="1937082"/>
        <a:ext cx="1439091" cy="697834"/>
      </dsp:txXfrm>
    </dsp:sp>
    <dsp:sp modelId="{2AD1B1C0-5C6F-FE41-A38E-0D9DDF9D6108}">
      <dsp:nvSpPr>
        <dsp:cNvPr id="0" name=""/>
        <dsp:cNvSpPr/>
      </dsp:nvSpPr>
      <dsp:spPr>
        <a:xfrm>
          <a:off x="1853776" y="1915371"/>
          <a:ext cx="1482513" cy="741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Dropout</a:t>
          </a:r>
          <a:endParaRPr lang="en-US" sz="1600" kern="1200"/>
        </a:p>
      </dsp:txBody>
      <dsp:txXfrm>
        <a:off x="1875487" y="1937082"/>
        <a:ext cx="1439091" cy="697834"/>
      </dsp:txXfrm>
    </dsp:sp>
    <dsp:sp modelId="{AB762B99-8C5D-8E4E-B76C-E7FC82505786}">
      <dsp:nvSpPr>
        <dsp:cNvPr id="0" name=""/>
        <dsp:cNvSpPr/>
      </dsp:nvSpPr>
      <dsp:spPr>
        <a:xfrm>
          <a:off x="3706918" y="1915371"/>
          <a:ext cx="1482513" cy="741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Batch Normalization</a:t>
          </a:r>
          <a:endParaRPr lang="en-US" sz="1600" kern="1200"/>
        </a:p>
      </dsp:txBody>
      <dsp:txXfrm>
        <a:off x="3728629" y="1937082"/>
        <a:ext cx="1439091" cy="6978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3CE6C-A39B-EC46-831C-8892EBEA4AAD}">
      <dsp:nvSpPr>
        <dsp:cNvPr id="0" name=""/>
        <dsp:cNvSpPr/>
      </dsp:nvSpPr>
      <dsp:spPr>
        <a:xfrm>
          <a:off x="0" y="558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B065A-58FF-4240-9F22-EA715E13835A}">
      <dsp:nvSpPr>
        <dsp:cNvPr id="0" name=""/>
        <dsp:cNvSpPr/>
      </dsp:nvSpPr>
      <dsp:spPr>
        <a:xfrm>
          <a:off x="0" y="558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N. Hidden Layers:</a:t>
          </a:r>
          <a:r>
            <a:rPr lang="en-US" sz="3000" b="0" i="0" kern="1200"/>
            <a:t> 1</a:t>
          </a:r>
          <a:endParaRPr lang="en-US" sz="3000" kern="1200"/>
        </a:p>
      </dsp:txBody>
      <dsp:txXfrm>
        <a:off x="0" y="558"/>
        <a:ext cx="5190066" cy="914176"/>
      </dsp:txXfrm>
    </dsp:sp>
    <dsp:sp modelId="{67594D5F-2E85-E645-A296-2A9BD38C65A5}">
      <dsp:nvSpPr>
        <dsp:cNvPr id="0" name=""/>
        <dsp:cNvSpPr/>
      </dsp:nvSpPr>
      <dsp:spPr>
        <a:xfrm>
          <a:off x="0" y="914734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D0864-D883-334B-AD45-B4E67A04D6A6}">
      <dsp:nvSpPr>
        <dsp:cNvPr id="0" name=""/>
        <dsp:cNvSpPr/>
      </dsp:nvSpPr>
      <dsp:spPr>
        <a:xfrm>
          <a:off x="0" y="914734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Embedding Size:</a:t>
          </a:r>
          <a:r>
            <a:rPr lang="en-US" sz="3000" b="0" i="0" kern="1200"/>
            <a:t> 561</a:t>
          </a:r>
          <a:endParaRPr lang="en-US" sz="3000" kern="1200"/>
        </a:p>
      </dsp:txBody>
      <dsp:txXfrm>
        <a:off x="0" y="914734"/>
        <a:ext cx="5190066" cy="914176"/>
      </dsp:txXfrm>
    </dsp:sp>
    <dsp:sp modelId="{21C0E6F7-630F-824C-9C85-4AB373326C80}">
      <dsp:nvSpPr>
        <dsp:cNvPr id="0" name=""/>
        <dsp:cNvSpPr/>
      </dsp:nvSpPr>
      <dsp:spPr>
        <a:xfrm>
          <a:off x="0" y="1828911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4EF32-A8BE-1F46-931F-59C7ABD25CE0}">
      <dsp:nvSpPr>
        <dsp:cNvPr id="0" name=""/>
        <dsp:cNvSpPr/>
      </dsp:nvSpPr>
      <dsp:spPr>
        <a:xfrm>
          <a:off x="0" y="1828911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Batch Normalization:</a:t>
          </a:r>
          <a:r>
            <a:rPr lang="en-US" sz="3000" b="0" i="0" kern="1200"/>
            <a:t> False</a:t>
          </a:r>
          <a:endParaRPr lang="en-US" sz="3000" kern="1200"/>
        </a:p>
      </dsp:txBody>
      <dsp:txXfrm>
        <a:off x="0" y="1828911"/>
        <a:ext cx="5190066" cy="914176"/>
      </dsp:txXfrm>
    </dsp:sp>
    <dsp:sp modelId="{B9D2851B-01FF-B141-8649-264F6EDA9657}">
      <dsp:nvSpPr>
        <dsp:cNvPr id="0" name=""/>
        <dsp:cNvSpPr/>
      </dsp:nvSpPr>
      <dsp:spPr>
        <a:xfrm>
          <a:off x="0" y="2743088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9BF3D-12B9-5F42-A0BD-A7EA4A65A8D3}">
      <dsp:nvSpPr>
        <dsp:cNvPr id="0" name=""/>
        <dsp:cNvSpPr/>
      </dsp:nvSpPr>
      <dsp:spPr>
        <a:xfrm>
          <a:off x="0" y="2743088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Dropout:</a:t>
          </a:r>
          <a:r>
            <a:rPr lang="en-US" sz="3000" b="0" i="0" kern="1200"/>
            <a:t> True</a:t>
          </a:r>
          <a:endParaRPr lang="en-US" sz="3000" kern="1200"/>
        </a:p>
      </dsp:txBody>
      <dsp:txXfrm>
        <a:off x="0" y="2743088"/>
        <a:ext cx="5190066" cy="914176"/>
      </dsp:txXfrm>
    </dsp:sp>
    <dsp:sp modelId="{663013CF-E701-A74F-A056-B88778C0DDCF}">
      <dsp:nvSpPr>
        <dsp:cNvPr id="0" name=""/>
        <dsp:cNvSpPr/>
      </dsp:nvSpPr>
      <dsp:spPr>
        <a:xfrm>
          <a:off x="0" y="3657265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99C73-83CD-544D-8E2A-BDBEE29D4C42}">
      <dsp:nvSpPr>
        <dsp:cNvPr id="0" name=""/>
        <dsp:cNvSpPr/>
      </dsp:nvSpPr>
      <dsp:spPr>
        <a:xfrm>
          <a:off x="0" y="3657265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Learning Rate:</a:t>
          </a:r>
          <a:r>
            <a:rPr lang="en-US" sz="3000" b="0" i="0" kern="1200"/>
            <a:t> 0.01</a:t>
          </a:r>
          <a:endParaRPr lang="en-US" sz="3000" kern="1200"/>
        </a:p>
      </dsp:txBody>
      <dsp:txXfrm>
        <a:off x="0" y="3657265"/>
        <a:ext cx="5190066" cy="9141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C2C Similarity Recommendation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934566" y="1880174"/>
        <a:ext cx="1687500" cy="6750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Model Evaluation</a:t>
          </a:r>
          <a:endParaRPr lang="en-US" sz="2400" kern="1200" dirty="0"/>
        </a:p>
      </dsp:txBody>
      <dsp:txXfrm>
        <a:off x="7934566" y="1880174"/>
        <a:ext cx="1687500" cy="67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1C96B-2BC3-4BD2-B90F-A3D9FF5A5862}">
      <dsp:nvSpPr>
        <dsp:cNvPr id="0" name=""/>
        <dsp:cNvSpPr/>
      </dsp:nvSpPr>
      <dsp:spPr>
        <a:xfrm>
          <a:off x="0" y="558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A26AF-858A-4A72-9407-835722873155}">
      <dsp:nvSpPr>
        <dsp:cNvPr id="0" name=""/>
        <dsp:cNvSpPr/>
      </dsp:nvSpPr>
      <dsp:spPr>
        <a:xfrm>
          <a:off x="395054" y="294400"/>
          <a:ext cx="718281" cy="718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5C385-8033-4DDB-A1B0-117BA540A7FC}">
      <dsp:nvSpPr>
        <dsp:cNvPr id="0" name=""/>
        <dsp:cNvSpPr/>
      </dsp:nvSpPr>
      <dsp:spPr>
        <a:xfrm>
          <a:off x="1508391" y="558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Improve the quality of the recommendations</a:t>
          </a:r>
          <a:endParaRPr lang="en-US" sz="2200" kern="1200" dirty="0"/>
        </a:p>
      </dsp:txBody>
      <dsp:txXfrm>
        <a:off x="1508391" y="558"/>
        <a:ext cx="3681146" cy="1305966"/>
      </dsp:txXfrm>
    </dsp:sp>
    <dsp:sp modelId="{4F9808C8-52F4-4211-AB47-2AD9798EB938}">
      <dsp:nvSpPr>
        <dsp:cNvPr id="0" name=""/>
        <dsp:cNvSpPr/>
      </dsp:nvSpPr>
      <dsp:spPr>
        <a:xfrm>
          <a:off x="0" y="1633016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27593-EEEA-45A3-805C-1ADA37B845ED}">
      <dsp:nvSpPr>
        <dsp:cNvPr id="0" name=""/>
        <dsp:cNvSpPr/>
      </dsp:nvSpPr>
      <dsp:spPr>
        <a:xfrm>
          <a:off x="395054" y="1926859"/>
          <a:ext cx="718281" cy="718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D3E7B-6447-44C6-9C38-46741CC6B42D}">
      <dsp:nvSpPr>
        <dsp:cNvPr id="0" name=""/>
        <dsp:cNvSpPr/>
      </dsp:nvSpPr>
      <dsp:spPr>
        <a:xfrm>
          <a:off x="1508391" y="1633016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Provide a common embeddings generator for content metadata</a:t>
          </a:r>
          <a:endParaRPr lang="en-US" sz="2200" kern="1200" dirty="0"/>
        </a:p>
      </dsp:txBody>
      <dsp:txXfrm>
        <a:off x="1508391" y="1633016"/>
        <a:ext cx="3681146" cy="1305966"/>
      </dsp:txXfrm>
    </dsp:sp>
    <dsp:sp modelId="{7F2A1E7D-F11B-41F7-9580-BD6C4C47882C}">
      <dsp:nvSpPr>
        <dsp:cNvPr id="0" name=""/>
        <dsp:cNvSpPr/>
      </dsp:nvSpPr>
      <dsp:spPr>
        <a:xfrm>
          <a:off x="0" y="3265475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486D3-AF21-45BA-90A2-067C5C0326CB}">
      <dsp:nvSpPr>
        <dsp:cNvPr id="0" name=""/>
        <dsp:cNvSpPr/>
      </dsp:nvSpPr>
      <dsp:spPr>
        <a:xfrm>
          <a:off x="395054" y="3559317"/>
          <a:ext cx="718281" cy="718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E6D1F-479F-4FE3-8FB0-6B225BC464F4}">
      <dsp:nvSpPr>
        <dsp:cNvPr id="0" name=""/>
        <dsp:cNvSpPr/>
      </dsp:nvSpPr>
      <dsp:spPr>
        <a:xfrm>
          <a:off x="1508391" y="3265475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Reduce costs and duplications</a:t>
          </a:r>
          <a:endParaRPr lang="en-US" sz="2200" kern="1200" dirty="0"/>
        </a:p>
      </dsp:txBody>
      <dsp:txXfrm>
        <a:off x="1508391" y="3265475"/>
        <a:ext cx="3681146" cy="130596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7B0B0-058D-433E-A2AA-16F8CC1ECA81}">
      <dsp:nvSpPr>
        <dsp:cNvPr id="0" name=""/>
        <dsp:cNvSpPr/>
      </dsp:nvSpPr>
      <dsp:spPr>
        <a:xfrm>
          <a:off x="1138245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95610-751D-4CC6-967F-EBFA2B6D8AC8}">
      <dsp:nvSpPr>
        <dsp:cNvPr id="0" name=""/>
        <dsp:cNvSpPr/>
      </dsp:nvSpPr>
      <dsp:spPr>
        <a:xfrm>
          <a:off x="645179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General solution for multimodal BBC content</a:t>
          </a:r>
          <a:endParaRPr lang="en-US" sz="1500" kern="1200"/>
        </a:p>
      </dsp:txBody>
      <dsp:txXfrm>
        <a:off x="645179" y="1344691"/>
        <a:ext cx="1792968" cy="717187"/>
      </dsp:txXfrm>
    </dsp:sp>
    <dsp:sp modelId="{22FC9924-1EF1-46F8-AA78-4B1247B62327}">
      <dsp:nvSpPr>
        <dsp:cNvPr id="0" name=""/>
        <dsp:cNvSpPr/>
      </dsp:nvSpPr>
      <dsp:spPr>
        <a:xfrm>
          <a:off x="3244984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1760D-B355-4722-8FF3-DCC5C4F7008C}">
      <dsp:nvSpPr>
        <dsp:cNvPr id="0" name=""/>
        <dsp:cNvSpPr/>
      </dsp:nvSpPr>
      <dsp:spPr>
        <a:xfrm>
          <a:off x="2751917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Comparable recommendations</a:t>
          </a:r>
          <a:endParaRPr lang="en-US" sz="1500" kern="1200"/>
        </a:p>
      </dsp:txBody>
      <dsp:txXfrm>
        <a:off x="2751917" y="1344691"/>
        <a:ext cx="1792968" cy="717187"/>
      </dsp:txXfrm>
    </dsp:sp>
    <dsp:sp modelId="{A34AFF26-83A0-4A3C-80DE-E9FE07774EF2}">
      <dsp:nvSpPr>
        <dsp:cNvPr id="0" name=""/>
        <dsp:cNvSpPr/>
      </dsp:nvSpPr>
      <dsp:spPr>
        <a:xfrm>
          <a:off x="2191615" y="2510121"/>
          <a:ext cx="806835" cy="806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13411-7B67-4AFB-A448-FED87B2D0564}">
      <dsp:nvSpPr>
        <dsp:cNvPr id="0" name=""/>
        <dsp:cNvSpPr/>
      </dsp:nvSpPr>
      <dsp:spPr>
        <a:xfrm>
          <a:off x="1698548" y="3591277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Positive feedback from stakeholders</a:t>
          </a:r>
          <a:endParaRPr lang="en-US" sz="1500" kern="1200"/>
        </a:p>
      </dsp:txBody>
      <dsp:txXfrm>
        <a:off x="1698548" y="3591277"/>
        <a:ext cx="1792968" cy="7171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941E-41CC-4A98-B23D-F7E6ED0127E5}">
      <dsp:nvSpPr>
        <dsp:cNvPr id="0" name=""/>
        <dsp:cNvSpPr/>
      </dsp:nvSpPr>
      <dsp:spPr>
        <a:xfrm>
          <a:off x="10430" y="482251"/>
          <a:ext cx="684339" cy="684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4F27B-B0B8-45F2-804B-C3E3A8AB6743}">
      <dsp:nvSpPr>
        <dsp:cNvPr id="0" name=""/>
        <dsp:cNvSpPr/>
      </dsp:nvSpPr>
      <dsp:spPr>
        <a:xfrm>
          <a:off x="154141" y="625962"/>
          <a:ext cx="396916" cy="3969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FE641-E47E-47AF-90C7-123F5BE55FB9}">
      <dsp:nvSpPr>
        <dsp:cNvPr id="0" name=""/>
        <dsp:cNvSpPr/>
      </dsp:nvSpPr>
      <dsp:spPr>
        <a:xfrm>
          <a:off x="841413" y="482251"/>
          <a:ext cx="1613085" cy="684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What do recommendations look like using these embeddings?</a:t>
          </a:r>
          <a:endParaRPr lang="en-US" sz="1100" kern="1200"/>
        </a:p>
      </dsp:txBody>
      <dsp:txXfrm>
        <a:off x="841413" y="482251"/>
        <a:ext cx="1613085" cy="684339"/>
      </dsp:txXfrm>
    </dsp:sp>
    <dsp:sp modelId="{1705FED3-3FDA-441C-B446-253EC1C34C51}">
      <dsp:nvSpPr>
        <dsp:cNvPr id="0" name=""/>
        <dsp:cNvSpPr/>
      </dsp:nvSpPr>
      <dsp:spPr>
        <a:xfrm>
          <a:off x="2735566" y="482251"/>
          <a:ext cx="684339" cy="684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D4A62-BA30-41A1-8B60-0071AD175217}">
      <dsp:nvSpPr>
        <dsp:cNvPr id="0" name=""/>
        <dsp:cNvSpPr/>
      </dsp:nvSpPr>
      <dsp:spPr>
        <a:xfrm>
          <a:off x="2879278" y="625962"/>
          <a:ext cx="396916" cy="3969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36FF0-62D3-477B-9DF5-63DD4089A9BC}">
      <dsp:nvSpPr>
        <dsp:cNvPr id="0" name=""/>
        <dsp:cNvSpPr/>
      </dsp:nvSpPr>
      <dsp:spPr>
        <a:xfrm>
          <a:off x="3566550" y="482251"/>
          <a:ext cx="1613085" cy="684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Can we assess the embeddings subjectively?</a:t>
          </a:r>
          <a:endParaRPr lang="en-US" sz="1100" kern="1200"/>
        </a:p>
      </dsp:txBody>
      <dsp:txXfrm>
        <a:off x="3566550" y="482251"/>
        <a:ext cx="1613085" cy="684339"/>
      </dsp:txXfrm>
    </dsp:sp>
    <dsp:sp modelId="{7D4DE634-CCCC-4A63-926C-C77E49DCAD99}">
      <dsp:nvSpPr>
        <dsp:cNvPr id="0" name=""/>
        <dsp:cNvSpPr/>
      </dsp:nvSpPr>
      <dsp:spPr>
        <a:xfrm>
          <a:off x="10430" y="1943830"/>
          <a:ext cx="684339" cy="684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933DA-0681-409E-8B21-754E87621DD9}">
      <dsp:nvSpPr>
        <dsp:cNvPr id="0" name=""/>
        <dsp:cNvSpPr/>
      </dsp:nvSpPr>
      <dsp:spPr>
        <a:xfrm>
          <a:off x="154141" y="2087541"/>
          <a:ext cx="396916" cy="3969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0493E-92AA-4C71-852C-038B2DB7F77D}">
      <dsp:nvSpPr>
        <dsp:cNvPr id="0" name=""/>
        <dsp:cNvSpPr/>
      </dsp:nvSpPr>
      <dsp:spPr>
        <a:xfrm>
          <a:off x="841413" y="1943830"/>
          <a:ext cx="1613085" cy="684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Can we assess the embeddings using offline scoring?</a:t>
          </a:r>
          <a:endParaRPr lang="en-US" sz="1100" kern="1200"/>
        </a:p>
      </dsp:txBody>
      <dsp:txXfrm>
        <a:off x="841413" y="1943830"/>
        <a:ext cx="1613085" cy="684339"/>
      </dsp:txXfrm>
    </dsp:sp>
    <dsp:sp modelId="{006B06B3-9CED-4CB2-BFF0-78D694086EB0}">
      <dsp:nvSpPr>
        <dsp:cNvPr id="0" name=""/>
        <dsp:cNvSpPr/>
      </dsp:nvSpPr>
      <dsp:spPr>
        <a:xfrm>
          <a:off x="2735566" y="1943830"/>
          <a:ext cx="684339" cy="684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53153-DD89-4756-AE37-FA49792C9720}">
      <dsp:nvSpPr>
        <dsp:cNvPr id="0" name=""/>
        <dsp:cNvSpPr/>
      </dsp:nvSpPr>
      <dsp:spPr>
        <a:xfrm>
          <a:off x="2879278" y="2087541"/>
          <a:ext cx="396916" cy="3969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25493-A8D3-4844-9CF2-5ED57F346E8E}">
      <dsp:nvSpPr>
        <dsp:cNvPr id="0" name=""/>
        <dsp:cNvSpPr/>
      </dsp:nvSpPr>
      <dsp:spPr>
        <a:xfrm>
          <a:off x="3566550" y="1943830"/>
          <a:ext cx="1613085" cy="684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How do we know that the embeddings make any sense?</a:t>
          </a:r>
          <a:endParaRPr lang="en-US" sz="1100" kern="1200"/>
        </a:p>
      </dsp:txBody>
      <dsp:txXfrm>
        <a:off x="3566550" y="1943830"/>
        <a:ext cx="1613085" cy="684339"/>
      </dsp:txXfrm>
    </dsp:sp>
    <dsp:sp modelId="{2708B76D-AB29-4D6F-A48A-A54A53F122D0}">
      <dsp:nvSpPr>
        <dsp:cNvPr id="0" name=""/>
        <dsp:cNvSpPr/>
      </dsp:nvSpPr>
      <dsp:spPr>
        <a:xfrm>
          <a:off x="10430" y="3405409"/>
          <a:ext cx="684339" cy="684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66BFF-A8A9-4159-B0ED-5FD55EED5E7F}">
      <dsp:nvSpPr>
        <dsp:cNvPr id="0" name=""/>
        <dsp:cNvSpPr/>
      </dsp:nvSpPr>
      <dsp:spPr>
        <a:xfrm>
          <a:off x="154141" y="3549120"/>
          <a:ext cx="396916" cy="3969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368F1-7E7E-453B-9258-910D09644250}">
      <dsp:nvSpPr>
        <dsp:cNvPr id="0" name=""/>
        <dsp:cNvSpPr/>
      </dsp:nvSpPr>
      <dsp:spPr>
        <a:xfrm>
          <a:off x="841413" y="3405409"/>
          <a:ext cx="1613085" cy="684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How might we use these embeddings for recs?</a:t>
          </a:r>
          <a:endParaRPr lang="en-US" sz="1100" kern="1200"/>
        </a:p>
      </dsp:txBody>
      <dsp:txXfrm>
        <a:off x="841413" y="3405409"/>
        <a:ext cx="1613085" cy="68433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0E716-AFB0-394B-96D1-632A05FB263E}">
      <dsp:nvSpPr>
        <dsp:cNvPr id="0" name=""/>
        <dsp:cNvSpPr/>
      </dsp:nvSpPr>
      <dsp:spPr>
        <a:xfrm>
          <a:off x="0" y="0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6812D-1E70-F14B-942A-B3061288BF1F}">
      <dsp:nvSpPr>
        <dsp:cNvPr id="0" name=""/>
        <dsp:cNvSpPr/>
      </dsp:nvSpPr>
      <dsp:spPr>
        <a:xfrm>
          <a:off x="0" y="0"/>
          <a:ext cx="5190066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/>
            <a:t>Build a fully automated pipeline on </a:t>
          </a:r>
          <a:r>
            <a:rPr lang="en-US" sz="3200" b="0" i="0" kern="1200" dirty="0" err="1"/>
            <a:t>Sagemaker</a:t>
          </a:r>
          <a:endParaRPr lang="en-US" sz="3200" kern="1200" dirty="0"/>
        </a:p>
      </dsp:txBody>
      <dsp:txXfrm>
        <a:off x="0" y="0"/>
        <a:ext cx="5190066" cy="1143000"/>
      </dsp:txXfrm>
    </dsp:sp>
    <dsp:sp modelId="{5D17483A-3D3D-AF4A-9E05-5D140F3CDB51}">
      <dsp:nvSpPr>
        <dsp:cNvPr id="0" name=""/>
        <dsp:cNvSpPr/>
      </dsp:nvSpPr>
      <dsp:spPr>
        <a:xfrm>
          <a:off x="0" y="1143000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19A30-CCF5-DD4D-A623-99483B53C3F1}">
      <dsp:nvSpPr>
        <dsp:cNvPr id="0" name=""/>
        <dsp:cNvSpPr/>
      </dsp:nvSpPr>
      <dsp:spPr>
        <a:xfrm>
          <a:off x="0" y="1143000"/>
          <a:ext cx="5190066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Integrate with real-time Passport Tags</a:t>
          </a:r>
          <a:endParaRPr lang="en-US" sz="3200" kern="1200"/>
        </a:p>
      </dsp:txBody>
      <dsp:txXfrm>
        <a:off x="0" y="1143000"/>
        <a:ext cx="5190066" cy="1143000"/>
      </dsp:txXfrm>
    </dsp:sp>
    <dsp:sp modelId="{07009693-2CB9-464A-8E83-61A6EB42EE76}">
      <dsp:nvSpPr>
        <dsp:cNvPr id="0" name=""/>
        <dsp:cNvSpPr/>
      </dsp:nvSpPr>
      <dsp:spPr>
        <a:xfrm>
          <a:off x="0" y="2286000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7973F-0CC5-6E43-9C08-BE3382E8F12D}">
      <dsp:nvSpPr>
        <dsp:cNvPr id="0" name=""/>
        <dsp:cNvSpPr/>
      </dsp:nvSpPr>
      <dsp:spPr>
        <a:xfrm>
          <a:off x="0" y="2286000"/>
          <a:ext cx="5190066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Evaluate different similarity-score metrics</a:t>
          </a:r>
          <a:endParaRPr lang="en-US" sz="3200" kern="1200"/>
        </a:p>
      </dsp:txBody>
      <dsp:txXfrm>
        <a:off x="0" y="2286000"/>
        <a:ext cx="5190066" cy="1143000"/>
      </dsp:txXfrm>
    </dsp:sp>
    <dsp:sp modelId="{534F2513-CA5B-D247-ABE6-0C8D3AD34505}">
      <dsp:nvSpPr>
        <dsp:cNvPr id="0" name=""/>
        <dsp:cNvSpPr/>
      </dsp:nvSpPr>
      <dsp:spPr>
        <a:xfrm>
          <a:off x="0" y="3429000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255EA-C95C-1644-B02E-99CCFF37780F}">
      <dsp:nvSpPr>
        <dsp:cNvPr id="0" name=""/>
        <dsp:cNvSpPr/>
      </dsp:nvSpPr>
      <dsp:spPr>
        <a:xfrm>
          <a:off x="0" y="3429000"/>
          <a:ext cx="5190066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A/B test the solution</a:t>
          </a:r>
          <a:endParaRPr lang="en-US" sz="3200" kern="1200"/>
        </a:p>
      </dsp:txBody>
      <dsp:txXfrm>
        <a:off x="0" y="3429000"/>
        <a:ext cx="5190066" cy="11430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FA867-FC67-41D8-AED9-2C8F9CBC726D}">
      <dsp:nvSpPr>
        <dsp:cNvPr id="0" name=""/>
        <dsp:cNvSpPr/>
      </dsp:nvSpPr>
      <dsp:spPr>
        <a:xfrm>
          <a:off x="684642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4644E-0E89-4262-927A-791F88839060}">
      <dsp:nvSpPr>
        <dsp:cNvPr id="0" name=""/>
        <dsp:cNvSpPr/>
      </dsp:nvSpPr>
      <dsp:spPr>
        <a:xfrm>
          <a:off x="38048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 of Graph Neural Network (Graph Autoencoder)</a:t>
          </a:r>
        </a:p>
      </dsp:txBody>
      <dsp:txXfrm>
        <a:off x="38048" y="2612015"/>
        <a:ext cx="2351250" cy="720000"/>
      </dsp:txXfrm>
    </dsp:sp>
    <dsp:sp modelId="{1A251A8A-9380-4597-8D32-01626C4914CD}">
      <dsp:nvSpPr>
        <dsp:cNvPr id="0" name=""/>
        <dsp:cNvSpPr/>
      </dsp:nvSpPr>
      <dsp:spPr>
        <a:xfrm>
          <a:off x="3447361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1832A-C43F-49E6-9DFD-79A88C0DCE2A}">
      <dsp:nvSpPr>
        <dsp:cNvPr id="0" name=""/>
        <dsp:cNvSpPr/>
      </dsp:nvSpPr>
      <dsp:spPr>
        <a:xfrm>
          <a:off x="2800767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Plug the Diversity metric in the training phase</a:t>
          </a:r>
        </a:p>
      </dsp:txBody>
      <dsp:txXfrm>
        <a:off x="2800767" y="2612015"/>
        <a:ext cx="235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830C2-1046-4BC3-B04A-671AC01DFB32}">
      <dsp:nvSpPr>
        <dsp:cNvPr id="0" name=""/>
        <dsp:cNvSpPr/>
      </dsp:nvSpPr>
      <dsp:spPr>
        <a:xfrm>
          <a:off x="684642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AEBD5-B685-4032-9859-018C29CAE272}">
      <dsp:nvSpPr>
        <dsp:cNvPr id="0" name=""/>
        <dsp:cNvSpPr/>
      </dsp:nvSpPr>
      <dsp:spPr>
        <a:xfrm>
          <a:off x="38048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Ingested a feature-rich dataset that better describe the content</a:t>
          </a:r>
          <a:endParaRPr lang="en-US" sz="1100" kern="1200" dirty="0"/>
        </a:p>
      </dsp:txBody>
      <dsp:txXfrm>
        <a:off x="38048" y="2612015"/>
        <a:ext cx="2351250" cy="720000"/>
      </dsp:txXfrm>
    </dsp:sp>
    <dsp:sp modelId="{7D565405-4D67-4C81-928B-D2C570E18BCD}">
      <dsp:nvSpPr>
        <dsp:cNvPr id="0" name=""/>
        <dsp:cNvSpPr/>
      </dsp:nvSpPr>
      <dsp:spPr>
        <a:xfrm>
          <a:off x="3447361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F40DD-EAFC-463F-8F76-34A15BEDBB5E}">
      <dsp:nvSpPr>
        <dsp:cNvPr id="0" name=""/>
        <dsp:cNvSpPr/>
      </dsp:nvSpPr>
      <dsp:spPr>
        <a:xfrm>
          <a:off x="2800767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Applied novel techniques to improve the descriptive power of the transformed content metadata</a:t>
          </a:r>
          <a:endParaRPr lang="en-US" sz="1100" kern="1200"/>
        </a:p>
      </dsp:txBody>
      <dsp:txXfrm>
        <a:off x="2800767" y="2612015"/>
        <a:ext cx="235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B710F-8734-471A-B0FD-6F1D84862433}">
      <dsp:nvSpPr>
        <dsp:cNvPr id="0" name=""/>
        <dsp:cNvSpPr/>
      </dsp:nvSpPr>
      <dsp:spPr>
        <a:xfrm>
          <a:off x="1137981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202F1-735D-4F8A-B640-05F90ACCA455}">
      <dsp:nvSpPr>
        <dsp:cNvPr id="0" name=""/>
        <dsp:cNvSpPr/>
      </dsp:nvSpPr>
      <dsp:spPr>
        <a:xfrm>
          <a:off x="644915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Improve on the identified issues</a:t>
          </a:r>
          <a:endParaRPr lang="en-US" sz="1500" kern="1200"/>
        </a:p>
      </dsp:txBody>
      <dsp:txXfrm>
        <a:off x="644915" y="1344691"/>
        <a:ext cx="1792968" cy="717187"/>
      </dsp:txXfrm>
    </dsp:sp>
    <dsp:sp modelId="{094C4246-471A-44B4-BE81-9ED7CEC812AF}">
      <dsp:nvSpPr>
        <dsp:cNvPr id="0" name=""/>
        <dsp:cNvSpPr/>
      </dsp:nvSpPr>
      <dsp:spPr>
        <a:xfrm>
          <a:off x="3244720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9A9C6-40F0-4370-A112-425ED5A5E509}">
      <dsp:nvSpPr>
        <dsp:cNvPr id="0" name=""/>
        <dsp:cNvSpPr/>
      </dsp:nvSpPr>
      <dsp:spPr>
        <a:xfrm>
          <a:off x="2751653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Learn and apply novel ML techniques</a:t>
          </a:r>
          <a:endParaRPr lang="en-US" sz="1500" kern="1200" dirty="0"/>
        </a:p>
      </dsp:txBody>
      <dsp:txXfrm>
        <a:off x="2751653" y="1344691"/>
        <a:ext cx="1792968" cy="717187"/>
      </dsp:txXfrm>
    </dsp:sp>
    <dsp:sp modelId="{2C868042-7903-42CC-9EF0-68AB674B1AAE}">
      <dsp:nvSpPr>
        <dsp:cNvPr id="0" name=""/>
        <dsp:cNvSpPr/>
      </dsp:nvSpPr>
      <dsp:spPr>
        <a:xfrm>
          <a:off x="2191351" y="2510121"/>
          <a:ext cx="806835" cy="806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DD8C3-393A-4CED-A477-5AA8DDCECEEE}">
      <dsp:nvSpPr>
        <dsp:cNvPr id="0" name=""/>
        <dsp:cNvSpPr/>
      </dsp:nvSpPr>
      <dsp:spPr>
        <a:xfrm>
          <a:off x="1698284" y="3591277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Align with the business objectives and needs</a:t>
          </a:r>
          <a:endParaRPr lang="en-US" sz="1500" kern="1200" dirty="0"/>
        </a:p>
      </dsp:txBody>
      <dsp:txXfrm>
        <a:off x="1698284" y="3591277"/>
        <a:ext cx="1792968" cy="717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60129-E363-1D43-A8FD-ED35EA889261}">
      <dsp:nvSpPr>
        <dsp:cNvPr id="0" name=""/>
        <dsp:cNvSpPr/>
      </dsp:nvSpPr>
      <dsp:spPr>
        <a:xfrm>
          <a:off x="3080122" y="1713"/>
          <a:ext cx="3465137" cy="82391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Feature poor</a:t>
          </a:r>
        </a:p>
      </dsp:txBody>
      <dsp:txXfrm>
        <a:off x="3120342" y="41933"/>
        <a:ext cx="3384697" cy="743477"/>
      </dsp:txXfrm>
    </dsp:sp>
    <dsp:sp modelId="{F03BD181-D1E0-8049-94A9-DBDAAAE466E6}">
      <dsp:nvSpPr>
        <dsp:cNvPr id="0" name=""/>
        <dsp:cNvSpPr/>
      </dsp:nvSpPr>
      <dsp:spPr>
        <a:xfrm>
          <a:off x="3080122" y="866826"/>
          <a:ext cx="3465137" cy="82391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Lack of preprocessing</a:t>
          </a:r>
        </a:p>
      </dsp:txBody>
      <dsp:txXfrm>
        <a:off x="3120342" y="907046"/>
        <a:ext cx="3384697" cy="743477"/>
      </dsp:txXfrm>
    </dsp:sp>
    <dsp:sp modelId="{5120EC9E-E509-D448-B5DD-F672D532A8AF}">
      <dsp:nvSpPr>
        <dsp:cNvPr id="0" name=""/>
        <dsp:cNvSpPr/>
      </dsp:nvSpPr>
      <dsp:spPr>
        <a:xfrm>
          <a:off x="3080122" y="1731939"/>
          <a:ext cx="3465137" cy="82391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Suboptimal similarity scoring </a:t>
          </a:r>
          <a:endParaRPr lang="en-US" sz="2300" kern="1200"/>
        </a:p>
      </dsp:txBody>
      <dsp:txXfrm>
        <a:off x="3120342" y="1772159"/>
        <a:ext cx="3384697" cy="743477"/>
      </dsp:txXfrm>
    </dsp:sp>
    <dsp:sp modelId="{A726241F-9DF3-6147-89C1-E7A07F44F737}">
      <dsp:nvSpPr>
        <dsp:cNvPr id="0" name=""/>
        <dsp:cNvSpPr/>
      </dsp:nvSpPr>
      <dsp:spPr>
        <a:xfrm>
          <a:off x="3080122" y="2597052"/>
          <a:ext cx="3465137" cy="82391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Hardcoded parameters</a:t>
          </a:r>
        </a:p>
      </dsp:txBody>
      <dsp:txXfrm>
        <a:off x="3120342" y="2637272"/>
        <a:ext cx="3384697" cy="7434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24321-E57A-4923-9B9E-3F3E7D334DFC}">
      <dsp:nvSpPr>
        <dsp:cNvPr id="0" name=""/>
        <dsp:cNvSpPr/>
      </dsp:nvSpPr>
      <dsp:spPr>
        <a:xfrm>
          <a:off x="486501" y="981000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5AB70-8BCF-460D-ADCF-88017ED12CB7}">
      <dsp:nvSpPr>
        <dsp:cNvPr id="0" name=""/>
        <dsp:cNvSpPr/>
      </dsp:nvSpPr>
      <dsp:spPr>
        <a:xfrm>
          <a:off x="793626" y="12881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E4127-E369-4787-A6B6-BBC1E2871EC2}">
      <dsp:nvSpPr>
        <dsp:cNvPr id="0" name=""/>
        <dsp:cNvSpPr/>
      </dsp:nvSpPr>
      <dsp:spPr>
        <a:xfrm>
          <a:off x="25814" y="28710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i="0" kern="1200" dirty="0"/>
            <a:t>Integration with Passport Tags</a:t>
          </a:r>
          <a:endParaRPr lang="en-US" sz="1400" kern="1200" dirty="0"/>
        </a:p>
      </dsp:txBody>
      <dsp:txXfrm>
        <a:off x="25814" y="2871000"/>
        <a:ext cx="2362500" cy="720000"/>
      </dsp:txXfrm>
    </dsp:sp>
    <dsp:sp modelId="{D2C129DA-DC16-45FE-A44B-6DE414D51956}">
      <dsp:nvSpPr>
        <dsp:cNvPr id="0" name=""/>
        <dsp:cNvSpPr/>
      </dsp:nvSpPr>
      <dsp:spPr>
        <a:xfrm>
          <a:off x="3262439" y="981000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BBF16-2AE8-4341-9DF2-F5D1A4C8BD4A}">
      <dsp:nvSpPr>
        <dsp:cNvPr id="0" name=""/>
        <dsp:cNvSpPr/>
      </dsp:nvSpPr>
      <dsp:spPr>
        <a:xfrm>
          <a:off x="3569564" y="12881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74939-21F8-454A-8F21-FD1B624E31D2}">
      <dsp:nvSpPr>
        <dsp:cNvPr id="0" name=""/>
        <dsp:cNvSpPr/>
      </dsp:nvSpPr>
      <dsp:spPr>
        <a:xfrm>
          <a:off x="2801751" y="28710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i="0" kern="1200" dirty="0"/>
            <a:t>Comparability of the recommendations with the current solution</a:t>
          </a:r>
          <a:endParaRPr lang="en-US" sz="1400" kern="1200" dirty="0"/>
        </a:p>
      </dsp:txBody>
      <dsp:txXfrm>
        <a:off x="2801751" y="2871000"/>
        <a:ext cx="23625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7CE0A-D96F-AD4B-94F2-00F60141B462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4388D-31C3-1D4B-A949-5A2D7EE723E9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3852D-D590-4C40-A03C-E93E8AE2FF8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A8F75-1458-984A-A773-1CE74BB3699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9A782-2253-EC42-9079-63EE53828700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Metadata Diversity</a:t>
          </a:r>
        </a:p>
      </dsp:txBody>
      <dsp:txXfrm>
        <a:off x="3385569" y="2030903"/>
        <a:ext cx="1356860" cy="1356860"/>
      </dsp:txXfrm>
    </dsp:sp>
    <dsp:sp modelId="{F074D07D-A0B4-1341-A516-2C6014827083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GB" sz="24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𝛼</m:t>
                </m:r>
              </m:oMath>
            </m:oMathPara>
          </a14:m>
          <a:endParaRPr lang="en-GB" sz="2400" kern="1200" dirty="0"/>
        </a:p>
      </dsp:txBody>
      <dsp:txXfrm>
        <a:off x="3589098" y="199168"/>
        <a:ext cx="949803" cy="949803"/>
      </dsp:txXfrm>
    </dsp:sp>
    <dsp:sp modelId="{710D6712-2B9D-0142-A5E9-DD6F851ABC3C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GB" sz="24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𝛾</m:t>
                </m:r>
              </m:oMath>
            </m:oMathPara>
          </a14:m>
          <a:endParaRPr lang="en-GB" sz="2400" kern="1200" dirty="0"/>
        </a:p>
      </dsp:txBody>
      <dsp:txXfrm>
        <a:off x="5624361" y="2234431"/>
        <a:ext cx="949803" cy="949803"/>
      </dsp:txXfrm>
    </dsp:sp>
    <dsp:sp modelId="{074077FF-549D-0840-B36E-BA4F694AC3EB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GB" sz="24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𝜀</m:t>
                </m:r>
              </m:oMath>
            </m:oMathPara>
          </a14:m>
          <a:endParaRPr lang="en-GB" sz="2400" kern="1200" dirty="0"/>
        </a:p>
      </dsp:txBody>
      <dsp:txXfrm>
        <a:off x="3589098" y="4269695"/>
        <a:ext cx="949803" cy="949803"/>
      </dsp:txXfrm>
    </dsp:sp>
    <dsp:sp modelId="{4FCE91EF-DB9C-7B49-A11D-A93D00312B16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GB" sz="24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𝜇</m:t>
                </m:r>
              </m:oMath>
            </m:oMathPara>
          </a14:m>
          <a:endParaRPr lang="en-GB" sz="2400" kern="1200" dirty="0"/>
        </a:p>
      </dsp:txBody>
      <dsp:txXfrm>
        <a:off x="1553834" y="2234431"/>
        <a:ext cx="949803" cy="9498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7CFE4-44EA-4F93-9535-7491BB12684C}">
      <dsp:nvSpPr>
        <dsp:cNvPr id="0" name=""/>
        <dsp:cNvSpPr/>
      </dsp:nvSpPr>
      <dsp:spPr>
        <a:xfrm>
          <a:off x="426947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CF5A-8887-4200-90BF-4A81010BBCB5}">
      <dsp:nvSpPr>
        <dsp:cNvPr id="0" name=""/>
        <dsp:cNvSpPr/>
      </dsp:nvSpPr>
      <dsp:spPr>
        <a:xfrm>
          <a:off x="1073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Select &amp; </a:t>
          </a:r>
          <a:r>
            <a:rPr lang="en-US" sz="1300" b="0" i="0" kern="1200" dirty="0" err="1"/>
            <a:t>Proprocess</a:t>
          </a:r>
          <a:r>
            <a:rPr lang="en-US" sz="1300" b="0" i="0" kern="1200" dirty="0"/>
            <a:t> the data</a:t>
          </a:r>
          <a:endParaRPr lang="en-US" sz="1300" kern="1200" dirty="0"/>
        </a:p>
      </dsp:txBody>
      <dsp:txXfrm>
        <a:off x="1073" y="1472967"/>
        <a:ext cx="1548632" cy="619453"/>
      </dsp:txXfrm>
    </dsp:sp>
    <dsp:sp modelId="{9013AD05-7515-4ED4-A60D-88856864CF20}">
      <dsp:nvSpPr>
        <dsp:cNvPr id="0" name=""/>
        <dsp:cNvSpPr/>
      </dsp:nvSpPr>
      <dsp:spPr>
        <a:xfrm>
          <a:off x="2246590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0BC6B-3086-4642-AAE7-9B8FF783F3CF}">
      <dsp:nvSpPr>
        <dsp:cNvPr id="0" name=""/>
        <dsp:cNvSpPr/>
      </dsp:nvSpPr>
      <dsp:spPr>
        <a:xfrm>
          <a:off x="1820716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Train and validate a model</a:t>
          </a:r>
          <a:endParaRPr lang="en-US" sz="1300" kern="1200"/>
        </a:p>
      </dsp:txBody>
      <dsp:txXfrm>
        <a:off x="1820716" y="1472967"/>
        <a:ext cx="1548632" cy="619453"/>
      </dsp:txXfrm>
    </dsp:sp>
    <dsp:sp modelId="{D4A81ED9-6F72-493F-84EE-3D93B31445EC}">
      <dsp:nvSpPr>
        <dsp:cNvPr id="0" name=""/>
        <dsp:cNvSpPr/>
      </dsp:nvSpPr>
      <dsp:spPr>
        <a:xfrm>
          <a:off x="4066234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3ABCE-C7A4-4615-8FA0-92A3ED7F6415}">
      <dsp:nvSpPr>
        <dsp:cNvPr id="0" name=""/>
        <dsp:cNvSpPr/>
      </dsp:nvSpPr>
      <dsp:spPr>
        <a:xfrm>
          <a:off x="3640360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Generate and visualize the recommendations</a:t>
          </a:r>
          <a:endParaRPr lang="en-US" sz="1300" kern="1200" dirty="0"/>
        </a:p>
      </dsp:txBody>
      <dsp:txXfrm>
        <a:off x="3640360" y="1472967"/>
        <a:ext cx="1548632" cy="619453"/>
      </dsp:txXfrm>
    </dsp:sp>
    <dsp:sp modelId="{85DFF5A6-7B13-45EA-B508-965DB69E7D38}">
      <dsp:nvSpPr>
        <dsp:cNvPr id="0" name=""/>
        <dsp:cNvSpPr/>
      </dsp:nvSpPr>
      <dsp:spPr>
        <a:xfrm>
          <a:off x="1336768" y="2479579"/>
          <a:ext cx="696884" cy="696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C135B-EDD5-424D-8105-FEE842AD68D7}">
      <dsp:nvSpPr>
        <dsp:cNvPr id="0" name=""/>
        <dsp:cNvSpPr/>
      </dsp:nvSpPr>
      <dsp:spPr>
        <a:xfrm>
          <a:off x="910894" y="3443508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Build an MVP</a:t>
          </a:r>
          <a:endParaRPr lang="en-US" sz="1300" kern="1200"/>
        </a:p>
      </dsp:txBody>
      <dsp:txXfrm>
        <a:off x="910894" y="3443508"/>
        <a:ext cx="1548632" cy="619453"/>
      </dsp:txXfrm>
    </dsp:sp>
    <dsp:sp modelId="{864A0E23-574E-481C-A7B6-F35DE52929A9}">
      <dsp:nvSpPr>
        <dsp:cNvPr id="0" name=""/>
        <dsp:cNvSpPr/>
      </dsp:nvSpPr>
      <dsp:spPr>
        <a:xfrm>
          <a:off x="3156412" y="2479579"/>
          <a:ext cx="696884" cy="6968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C776F-2425-4073-8404-7AC97ADB0938}">
      <dsp:nvSpPr>
        <dsp:cNvPr id="0" name=""/>
        <dsp:cNvSpPr/>
      </dsp:nvSpPr>
      <dsp:spPr>
        <a:xfrm>
          <a:off x="2730538" y="3443508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Share the results with stakeholders</a:t>
          </a:r>
          <a:endParaRPr lang="en-US" sz="1300" kern="1200" dirty="0"/>
        </a:p>
      </dsp:txBody>
      <dsp:txXfrm>
        <a:off x="2730538" y="3443508"/>
        <a:ext cx="1548632" cy="6194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7CE0A-D96F-AD4B-94F2-00F60141B462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4388D-31C3-1D4B-A949-5A2D7EE723E9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3852D-D590-4C40-A03C-E93E8AE2FF8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A8F75-1458-984A-A773-1CE74BB3699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9A782-2253-EC42-9079-63EE53828700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Passport Tags</a:t>
          </a:r>
        </a:p>
      </dsp:txBody>
      <dsp:txXfrm>
        <a:off x="3385569" y="2030903"/>
        <a:ext cx="1356860" cy="1356860"/>
      </dsp:txXfrm>
    </dsp:sp>
    <dsp:sp modelId="{F074D07D-A0B4-1341-A516-2C6014827083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Genre</a:t>
          </a:r>
        </a:p>
      </dsp:txBody>
      <dsp:txXfrm>
        <a:off x="3589098" y="199168"/>
        <a:ext cx="949803" cy="949803"/>
      </dsp:txXfrm>
    </dsp:sp>
    <dsp:sp modelId="{710D6712-2B9D-0142-A5E9-DD6F851ABC3C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Format</a:t>
          </a:r>
        </a:p>
      </dsp:txBody>
      <dsp:txXfrm>
        <a:off x="5624361" y="2234431"/>
        <a:ext cx="949803" cy="949803"/>
      </dsp:txXfrm>
    </dsp:sp>
    <dsp:sp modelId="{074077FF-549D-0840-B36E-BA4F694AC3EB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Contributor</a:t>
          </a:r>
        </a:p>
      </dsp:txBody>
      <dsp:txXfrm>
        <a:off x="3589098" y="4269695"/>
        <a:ext cx="949803" cy="949803"/>
      </dsp:txXfrm>
    </dsp:sp>
    <dsp:sp modelId="{4FCE91EF-DB9C-7B49-A11D-A93D00312B16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Motivation</a:t>
          </a:r>
        </a:p>
      </dsp:txBody>
      <dsp:txXfrm>
        <a:off x="1553834" y="2234431"/>
        <a:ext cx="949803" cy="949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59A4E-DE18-514F-83E5-E19E65ED3262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BB921-CD83-AF4F-8EF0-BE6E1B06D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65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52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80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4147-120B-3366-7C3A-68E6713D5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CD9DC-FCA3-2574-EDF4-2A311785A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A9F36-F851-DE17-BB48-6918FFDB6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1F743-0DBA-386D-F9DC-EC7FD7370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7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119.svg"/><Relationship Id="rId7" Type="http://schemas.openxmlformats.org/officeDocument/2006/relationships/diagramColors" Target="../diagrams/colors17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svg"/><Relationship Id="rId5" Type="http://schemas.openxmlformats.org/officeDocument/2006/relationships/image" Target="../media/image131.png"/><Relationship Id="rId4" Type="http://schemas.openxmlformats.org/officeDocument/2006/relationships/image" Target="../media/image1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1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14.svg"/><Relationship Id="rId7" Type="http://schemas.openxmlformats.org/officeDocument/2006/relationships/image" Target="../media/image15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51.pn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5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openxmlformats.org/officeDocument/2006/relationships/image" Target="../media/image49.png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7.xml"/><Relationship Id="rId1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19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19.sv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19.sv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9.svg"/><Relationship Id="rId7" Type="http://schemas.openxmlformats.org/officeDocument/2006/relationships/image" Target="../media/image137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0.png"/><Relationship Id="rId4" Type="http://schemas.openxmlformats.org/officeDocument/2006/relationships/image" Target="../media/image134.png"/><Relationship Id="rId9" Type="http://schemas.openxmlformats.org/officeDocument/2006/relationships/image" Target="../media/image139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19.svg"/><Relationship Id="rId7" Type="http://schemas.openxmlformats.org/officeDocument/2006/relationships/image" Target="../media/image137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0.png"/><Relationship Id="rId5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19.svg"/><Relationship Id="rId7" Type="http://schemas.openxmlformats.org/officeDocument/2006/relationships/diagramColors" Target="../diagrams/colors16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9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3" Type="http://schemas.openxmlformats.org/officeDocument/2006/relationships/image" Target="../media/image119.svg"/><Relationship Id="rId7" Type="http://schemas.openxmlformats.org/officeDocument/2006/relationships/image" Target="../media/image4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0C38E-E115-0AB8-93E1-DC88FEF68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10" y="1241266"/>
            <a:ext cx="4089633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Beyond Metadata for BBC </a:t>
            </a:r>
            <a:r>
              <a:rPr lang="en-US" dirty="0" err="1">
                <a:solidFill>
                  <a:schemeClr val="tx2"/>
                </a:solidFill>
              </a:rPr>
              <a:t>iPlayer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68A45-4584-6772-7509-6D8C55697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110" y="4591665"/>
            <a:ext cx="4089633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An autoencoder-DRIVEN APPROACH FOR EMBEDDING GENERATION IN CONTENT SIMILARITY RECOMMENDATIONs</a:t>
            </a:r>
          </a:p>
        </p:txBody>
      </p:sp>
      <p:pic>
        <p:nvPicPr>
          <p:cNvPr id="5" name="Picture 4" descr="A purple and white logo&#10;&#10;Description automatically generated">
            <a:extLst>
              <a:ext uri="{FF2B5EF4-FFF2-40B4-BE49-F238E27FC236}">
                <a16:creationId xmlns:a16="http://schemas.microsoft.com/office/drawing/2014/main" id="{F8BA0681-0B47-053A-3352-93E54DED6B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65" r="1" b="18527"/>
          <a:stretch/>
        </p:blipFill>
        <p:spPr>
          <a:xfrm>
            <a:off x="5183116" y="461682"/>
            <a:ext cx="6585549" cy="2967319"/>
          </a:xfrm>
          <a:custGeom>
            <a:avLst/>
            <a:gdLst/>
            <a:ahLst/>
            <a:cxnLst/>
            <a:rect l="l" t="t" r="r" b="b"/>
            <a:pathLst>
              <a:path w="6585549" h="2967319">
                <a:moveTo>
                  <a:pt x="225406" y="0"/>
                </a:moveTo>
                <a:lnTo>
                  <a:pt x="6585549" y="0"/>
                </a:lnTo>
                <a:lnTo>
                  <a:pt x="6585549" y="2967319"/>
                </a:lnTo>
                <a:lnTo>
                  <a:pt x="941" y="2967319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858896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 descr="A logo of a play button&#10;&#10;Description automatically generated">
            <a:extLst>
              <a:ext uri="{FF2B5EF4-FFF2-40B4-BE49-F238E27FC236}">
                <a16:creationId xmlns:a16="http://schemas.microsoft.com/office/drawing/2014/main" id="{29A87DB6-BFE6-8B3F-8674-D3F42CE276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18688"/>
          <a:stretch/>
        </p:blipFill>
        <p:spPr>
          <a:xfrm>
            <a:off x="5184056" y="3429000"/>
            <a:ext cx="6584608" cy="3011751"/>
          </a:xfrm>
          <a:custGeom>
            <a:avLst/>
            <a:gdLst/>
            <a:ahLst/>
            <a:cxnLst/>
            <a:rect l="l" t="t" r="r" b="b"/>
            <a:pathLst>
              <a:path w="6584608" h="3011751">
                <a:moveTo>
                  <a:pt x="0" y="0"/>
                </a:moveTo>
                <a:lnTo>
                  <a:pt x="6584608" y="0"/>
                </a:lnTo>
                <a:lnTo>
                  <a:pt x="6584608" y="3011751"/>
                </a:lnTo>
                <a:lnTo>
                  <a:pt x="225659" y="3011751"/>
                </a:lnTo>
                <a:lnTo>
                  <a:pt x="213588" y="2933486"/>
                </a:lnTo>
                <a:lnTo>
                  <a:pt x="202297" y="2857210"/>
                </a:lnTo>
                <a:lnTo>
                  <a:pt x="190379" y="2766405"/>
                </a:lnTo>
                <a:lnTo>
                  <a:pt x="176108" y="2658649"/>
                </a:lnTo>
                <a:lnTo>
                  <a:pt x="161054" y="2539392"/>
                </a:lnTo>
                <a:lnTo>
                  <a:pt x="145215" y="2405001"/>
                </a:lnTo>
                <a:lnTo>
                  <a:pt x="128435" y="2258502"/>
                </a:lnTo>
                <a:lnTo>
                  <a:pt x="111655" y="2099290"/>
                </a:lnTo>
                <a:lnTo>
                  <a:pt x="94562" y="1929788"/>
                </a:lnTo>
                <a:lnTo>
                  <a:pt x="78723" y="1746967"/>
                </a:lnTo>
                <a:lnTo>
                  <a:pt x="63512" y="1555671"/>
                </a:lnTo>
                <a:lnTo>
                  <a:pt x="49711" y="1353478"/>
                </a:lnTo>
                <a:lnTo>
                  <a:pt x="36539" y="1142810"/>
                </a:lnTo>
                <a:lnTo>
                  <a:pt x="24150" y="923062"/>
                </a:lnTo>
                <a:lnTo>
                  <a:pt x="19759" y="810464"/>
                </a:lnTo>
                <a:lnTo>
                  <a:pt x="14897" y="695444"/>
                </a:lnTo>
                <a:lnTo>
                  <a:pt x="10350" y="578608"/>
                </a:lnTo>
                <a:lnTo>
                  <a:pt x="7370" y="461167"/>
                </a:lnTo>
                <a:lnTo>
                  <a:pt x="4704" y="341304"/>
                </a:lnTo>
                <a:lnTo>
                  <a:pt x="1881" y="220231"/>
                </a:lnTo>
                <a:lnTo>
                  <a:pt x="0" y="96736"/>
                </a:lnTo>
                <a:close/>
              </a:path>
            </a:pathLst>
          </a:cu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86EDB88-5878-34CF-DC9F-3C07BAB68346}"/>
              </a:ext>
            </a:extLst>
          </p:cNvPr>
          <p:cNvSpPr txBox="1">
            <a:spLocks/>
          </p:cNvSpPr>
          <p:nvPr/>
        </p:nvSpPr>
        <p:spPr bwMode="gray">
          <a:xfrm>
            <a:off x="9458325" y="6383650"/>
            <a:ext cx="2741932" cy="423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18</a:t>
            </a:r>
            <a:r>
              <a:rPr lang="en-US" sz="1600" baseline="30000" dirty="0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NOVEMBER 2024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9BF6F79-C4B6-AA7A-B672-4E61B9B1D5CF}"/>
              </a:ext>
            </a:extLst>
          </p:cNvPr>
          <p:cNvSpPr txBox="1">
            <a:spLocks/>
          </p:cNvSpPr>
          <p:nvPr/>
        </p:nvSpPr>
        <p:spPr bwMode="gray">
          <a:xfrm>
            <a:off x="467569" y="6383650"/>
            <a:ext cx="2741932" cy="423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Simone </a:t>
            </a:r>
            <a:r>
              <a:rPr lang="en-US" sz="1600" dirty="0" err="1">
                <a:solidFill>
                  <a:schemeClr val="tx1"/>
                </a:solidFill>
              </a:rPr>
              <a:t>spaccarotella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3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FEFC9-1FAE-F4D6-C133-79F2A577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4D968-E634-89F4-647B-73CE8FCD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“More like this”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908B63E-3167-B74C-F170-C538F35FB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54" y="601882"/>
            <a:ext cx="4536958" cy="57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91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C7D90-F819-7758-6CE9-919AC2D1B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62928F2-1496-040E-5319-FE8DAE0C4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4CD252-B9EF-58E1-50F4-97963F58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B30668-48BC-78BB-C400-95A45D02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1AC1F29A-84BC-C722-F186-1E2CFE41FD37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915B62-7A26-79CA-6D5C-4F66B7CEFEE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BF1088-E873-EC6D-057B-8B378DF3A18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3A255E-715F-2C4C-AE86-DBD36C982C5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3E8B09E-6834-41E8-4356-E89E7CBEB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8764841"/>
              </p:ext>
            </p:extLst>
          </p:nvPr>
        </p:nvGraphicFramePr>
        <p:xfrm>
          <a:off x="4364883" y="1241472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40D7E2-F3CC-CE00-CCFD-7ABDD582943A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7610557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AC88C-B7B9-ACEB-EFF2-0C1CF90CC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9554CC-53D1-93E5-AEAE-D4B89A89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D63721-C559-AC53-0C67-84ACB7DBE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D8DF7F-3EA9-CA4F-EFFB-8F5A5E54D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D503CBD-9220-6D69-0F35-D6FB84BEA6F0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46CA34-2AE5-9439-CAD7-3C0BAE72D0BF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7AC864-DDED-B7F3-CA90-8BA21E77FBB6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5625B5-7CBD-1D3D-4ECD-90823F40E7B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7B80FEE-F3BA-9D5D-B724-CE38852E9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46" y="1598433"/>
            <a:ext cx="7772400" cy="3266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4A7514-318E-8890-7925-278CDA113004}"/>
              </a:ext>
            </a:extLst>
          </p:cNvPr>
          <p:cNvSpPr txBox="1"/>
          <p:nvPr/>
        </p:nvSpPr>
        <p:spPr>
          <a:xfrm>
            <a:off x="1102751" y="5212550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6137901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76AC9-5AE8-BBCE-0BB1-4D831FC3F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41D18FB-6D4E-B6BD-5D91-CE87DBECA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43D9CA-6CFF-A7E9-71FC-947B8674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C39DB44-82F3-024D-E3BE-F74F83DED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6653715-E83A-3FC3-1424-1B43E3F5B40D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0F627D-618B-97FC-4948-E87F939BFA5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09302A-66E8-8588-06DC-23E48AD9B9FC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450BE-11AB-0D33-32C4-43F70413374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C079F8-9F0B-AC91-3ED3-26505657D006}"/>
              </a:ext>
            </a:extLst>
          </p:cNvPr>
          <p:cNvSpPr txBox="1"/>
          <p:nvPr/>
        </p:nvSpPr>
        <p:spPr>
          <a:xfrm>
            <a:off x="974511" y="5212550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Validation</a:t>
            </a:r>
          </a:p>
        </p:txBody>
      </p:sp>
      <p:pic>
        <p:nvPicPr>
          <p:cNvPr id="7" name="Picture 6" descr="A graph of a number of data&#10;&#10;Description automatically generated">
            <a:extLst>
              <a:ext uri="{FF2B5EF4-FFF2-40B4-BE49-F238E27FC236}">
                <a16:creationId xmlns:a16="http://schemas.microsoft.com/office/drawing/2014/main" id="{259F76C4-D8CC-B0B0-EF96-C319A8AA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46" y="1707680"/>
            <a:ext cx="5720518" cy="4306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FF519-9DBF-1016-631A-0171A6E39C2D}"/>
              </a:ext>
            </a:extLst>
          </p:cNvPr>
          <p:cNvSpPr txBox="1"/>
          <p:nvPr/>
        </p:nvSpPr>
        <p:spPr>
          <a:xfrm>
            <a:off x="3866526" y="10552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0.0002478554961271584</a:t>
            </a:r>
          </a:p>
        </p:txBody>
      </p:sp>
      <p:sp>
        <p:nvSpPr>
          <p:cNvPr id="10" name="Rectangle 9" descr="Flask">
            <a:extLst>
              <a:ext uri="{FF2B5EF4-FFF2-40B4-BE49-F238E27FC236}">
                <a16:creationId xmlns:a16="http://schemas.microsoft.com/office/drawing/2014/main" id="{4B6770C4-06B1-5F7B-21F2-D70316E25B19}"/>
              </a:ext>
            </a:extLst>
          </p:cNvPr>
          <p:cNvSpPr/>
          <p:nvPr/>
        </p:nvSpPr>
        <p:spPr>
          <a:xfrm>
            <a:off x="3285921" y="843953"/>
            <a:ext cx="580605" cy="58060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436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39F02-C46C-1425-32A0-73E99F842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FAFF3BA-4092-57EA-DDE2-9682B4F9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DC3A36-4237-02B4-C7A8-6D02CE422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6E9A3F-BE62-CDFD-27EC-736A5A98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2E469BF7-607C-0ECB-A15B-E9F0322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B65748F5-F7F1-989B-9327-D0EE10E75790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71F70C-E291-A67C-74D0-954CBF09B37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6002EE-3B37-ECB3-0A7F-03243F21E11C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D37293-E133-52EF-90EB-A126DA35A8C3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1E6ADE-1D31-7AEC-66DC-77D95D2FB8A3}"/>
              </a:ext>
            </a:extLst>
          </p:cNvPr>
          <p:cNvSpPr txBox="1"/>
          <p:nvPr/>
        </p:nvSpPr>
        <p:spPr>
          <a:xfrm>
            <a:off x="862292" y="5212550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Embeddings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2677563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42A4B1-EE6A-53AF-2E87-CD653CDB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FCD941-1798-1715-057F-FB1929F2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E3E2570-C2D0-D77D-3877-31F384F15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9399EB-560F-1BE7-3595-B1B9BB69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312CF23A-A6D3-348F-5245-9E0E0603975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F134D-7D9B-2561-878A-C3E5233B5A6F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D153FA-97F0-BC53-1A37-5C0DA1EE443D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F1167A-3301-1532-1174-DCBF1A3C4F9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501DFC-3173-A160-3C70-DBF38EA1AC37}"/>
              </a:ext>
            </a:extLst>
          </p:cNvPr>
          <p:cNvSpPr txBox="1"/>
          <p:nvPr/>
        </p:nvSpPr>
        <p:spPr>
          <a:xfrm>
            <a:off x="862292" y="5212550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Embeddings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Generation</a:t>
            </a:r>
          </a:p>
        </p:txBody>
      </p:sp>
      <p:pic>
        <p:nvPicPr>
          <p:cNvPr id="5" name="Picture 4" descr="A network of dots and lines&#10;&#10;Description automatically generated">
            <a:extLst>
              <a:ext uri="{FF2B5EF4-FFF2-40B4-BE49-F238E27FC236}">
                <a16:creationId xmlns:a16="http://schemas.microsoft.com/office/drawing/2014/main" id="{AE55B6CA-9CC0-0200-0C9D-DAD3FF5E3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108372E2-9F2E-B734-6E3C-8BA204634012}"/>
              </a:ext>
            </a:extLst>
          </p:cNvPr>
          <p:cNvSpPr/>
          <p:nvPr/>
        </p:nvSpPr>
        <p:spPr>
          <a:xfrm>
            <a:off x="7290229" y="573314"/>
            <a:ext cx="3545244" cy="5646057"/>
          </a:xfrm>
          <a:custGeom>
            <a:avLst/>
            <a:gdLst>
              <a:gd name="connsiteX0" fmla="*/ 65574 w 3545244"/>
              <a:gd name="connsiteY0" fmla="*/ 2293749 h 5646057"/>
              <a:gd name="connsiteX1" fmla="*/ 87432 w 3545244"/>
              <a:gd name="connsiteY1" fmla="*/ 2388468 h 5646057"/>
              <a:gd name="connsiteX2" fmla="*/ 61931 w 3545244"/>
              <a:gd name="connsiteY2" fmla="*/ 2443113 h 5646057"/>
              <a:gd name="connsiteX3" fmla="*/ 29144 w 3545244"/>
              <a:gd name="connsiteY3" fmla="*/ 2483186 h 5646057"/>
              <a:gd name="connsiteX4" fmla="*/ 0 w 3545244"/>
              <a:gd name="connsiteY4" fmla="*/ 2512331 h 5646057"/>
              <a:gd name="connsiteX5" fmla="*/ 40073 w 3545244"/>
              <a:gd name="connsiteY5" fmla="*/ 2825631 h 5646057"/>
              <a:gd name="connsiteX6" fmla="*/ 64537 w 3545244"/>
              <a:gd name="connsiteY6" fmla="*/ 2884261 h 5646057"/>
              <a:gd name="connsiteX7" fmla="*/ 89937 w 3545244"/>
              <a:gd name="connsiteY7" fmla="*/ 2941411 h 5646057"/>
              <a:gd name="connsiteX8" fmla="*/ 70887 w 3545244"/>
              <a:gd name="connsiteY8" fmla="*/ 3008086 h 5646057"/>
              <a:gd name="connsiteX9" fmla="*/ 16912 w 3545244"/>
              <a:gd name="connsiteY9" fmla="*/ 3074761 h 5646057"/>
              <a:gd name="connsiteX10" fmla="*/ 13737 w 3545244"/>
              <a:gd name="connsiteY10" fmla="*/ 3376386 h 5646057"/>
              <a:gd name="connsiteX11" fmla="*/ 83587 w 3545244"/>
              <a:gd name="connsiteY11" fmla="*/ 3452586 h 5646057"/>
              <a:gd name="connsiteX12" fmla="*/ 80412 w 3545244"/>
              <a:gd name="connsiteY12" fmla="*/ 3563711 h 5646057"/>
              <a:gd name="connsiteX13" fmla="*/ 55012 w 3545244"/>
              <a:gd name="connsiteY13" fmla="*/ 3614511 h 5646057"/>
              <a:gd name="connsiteX14" fmla="*/ 1137310 w 3545244"/>
              <a:gd name="connsiteY14" fmla="*/ 4387985 h 5646057"/>
              <a:gd name="connsiteX15" fmla="*/ 3508958 w 3545244"/>
              <a:gd name="connsiteY15" fmla="*/ 5646057 h 5646057"/>
              <a:gd name="connsiteX16" fmla="*/ 3545244 w 3545244"/>
              <a:gd name="connsiteY16" fmla="*/ 14515 h 5646057"/>
              <a:gd name="connsiteX17" fmla="*/ 1331816 w 3545244"/>
              <a:gd name="connsiteY17" fmla="*/ 0 h 5646057"/>
              <a:gd name="connsiteX18" fmla="*/ 61816 w 3545244"/>
              <a:gd name="connsiteY18" fmla="*/ 2046515 h 5646057"/>
              <a:gd name="connsiteX19" fmla="*/ 65574 w 3545244"/>
              <a:gd name="connsiteY19" fmla="*/ 2293749 h 564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45244" h="5646057">
                <a:moveTo>
                  <a:pt x="65574" y="2293749"/>
                </a:moveTo>
                <a:lnTo>
                  <a:pt x="87432" y="2388468"/>
                </a:lnTo>
                <a:lnTo>
                  <a:pt x="61931" y="2443113"/>
                </a:lnTo>
                <a:lnTo>
                  <a:pt x="29144" y="2483186"/>
                </a:lnTo>
                <a:lnTo>
                  <a:pt x="0" y="2512331"/>
                </a:lnTo>
                <a:lnTo>
                  <a:pt x="40073" y="2825631"/>
                </a:lnTo>
                <a:lnTo>
                  <a:pt x="64537" y="2884261"/>
                </a:lnTo>
                <a:lnTo>
                  <a:pt x="89937" y="2941411"/>
                </a:lnTo>
                <a:lnTo>
                  <a:pt x="70887" y="3008086"/>
                </a:lnTo>
                <a:lnTo>
                  <a:pt x="16912" y="3074761"/>
                </a:lnTo>
                <a:cubicBezTo>
                  <a:pt x="15854" y="3175303"/>
                  <a:pt x="14795" y="3275844"/>
                  <a:pt x="13737" y="3376386"/>
                </a:cubicBezTo>
                <a:lnTo>
                  <a:pt x="83587" y="3452586"/>
                </a:lnTo>
                <a:cubicBezTo>
                  <a:pt x="82529" y="3489628"/>
                  <a:pt x="81470" y="3526669"/>
                  <a:pt x="80412" y="3563711"/>
                </a:cubicBezTo>
                <a:lnTo>
                  <a:pt x="55012" y="3614511"/>
                </a:lnTo>
                <a:lnTo>
                  <a:pt x="1137310" y="4387985"/>
                </a:lnTo>
                <a:lnTo>
                  <a:pt x="3508958" y="5646057"/>
                </a:lnTo>
                <a:lnTo>
                  <a:pt x="3545244" y="14515"/>
                </a:lnTo>
                <a:lnTo>
                  <a:pt x="1331816" y="0"/>
                </a:lnTo>
                <a:lnTo>
                  <a:pt x="61816" y="2046515"/>
                </a:lnTo>
                <a:cubicBezTo>
                  <a:pt x="61258" y="2125413"/>
                  <a:pt x="60699" y="2204311"/>
                  <a:pt x="65574" y="229374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63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D4F47-82AA-4E37-0E95-685CC34C2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CF93D6A8-2BE1-5531-F35C-71BD26CA533B}"/>
              </a:ext>
            </a:extLst>
          </p:cNvPr>
          <p:cNvSpPr/>
          <p:nvPr/>
        </p:nvSpPr>
        <p:spPr>
          <a:xfrm>
            <a:off x="527760" y="593980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C33F3-8707-279B-3E57-FB4EFD506F2D}"/>
              </a:ext>
            </a:extLst>
          </p:cNvPr>
          <p:cNvSpPr txBox="1"/>
          <p:nvPr/>
        </p:nvSpPr>
        <p:spPr>
          <a:xfrm>
            <a:off x="974511" y="5212550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Validation</a:t>
            </a:r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61D1DC3E-527A-31F0-50A9-7FC34CAF8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60" y="3350111"/>
            <a:ext cx="11136479" cy="153215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1035A17-A445-5EAE-E850-132E2B99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9054819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F9AAEE-1519-8D0B-9959-8BEB2A0E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99267E2-740D-8B8E-961E-E7FC57DFF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AA912-013E-8352-A89C-BC2C0413C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5F908CB-18E2-4D49-27C2-B4051F28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E23211-FB2E-94F5-C08B-76199BF9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025DE5-9122-4C35-3570-88B34A681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205E30-A83E-D3EE-D2C9-E8513BF86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049727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35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A81B0-AD5B-D1A7-E713-950999957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87130B-5FE4-0046-5F54-D60F045B7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01209F5-98DD-EF6C-E376-A7E618D18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4EC0AE-2172-AE08-69DC-59B4978CF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F43B85-4D8D-4C8D-A045-BAFC8C5FEBED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791B7D-4129-6CB7-F35D-57CB17ED917A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53F036-B544-02A4-1B68-0D2DB5B2B75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C2C Similarity Recommendation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74A647-CE0F-DB62-C9D2-838273B8D1E8}"/>
              </a:ext>
            </a:extLst>
          </p:cNvPr>
          <p:cNvSpPr txBox="1"/>
          <p:nvPr/>
        </p:nvSpPr>
        <p:spPr>
          <a:xfrm>
            <a:off x="750895" y="5212550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Similarity Score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Metric</a:t>
            </a:r>
          </a:p>
        </p:txBody>
      </p:sp>
      <p:sp>
        <p:nvSpPr>
          <p:cNvPr id="4" name="Rectangle 3" descr="Add">
            <a:extLst>
              <a:ext uri="{FF2B5EF4-FFF2-40B4-BE49-F238E27FC236}">
                <a16:creationId xmlns:a16="http://schemas.microsoft.com/office/drawing/2014/main" id="{AEAC91BE-5AF8-5458-2170-8A2FAB283E76}"/>
              </a:ext>
            </a:extLst>
          </p:cNvPr>
          <p:cNvSpPr/>
          <p:nvPr/>
        </p:nvSpPr>
        <p:spPr>
          <a:xfrm>
            <a:off x="1247056" y="1075516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28819"/>
              <a:satOff val="-14582"/>
              <a:lumOff val="-1102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 descr="A diagram of a line with text&#10;&#10;Description automatically generated with medium confidence">
            <a:extLst>
              <a:ext uri="{FF2B5EF4-FFF2-40B4-BE49-F238E27FC236}">
                <a16:creationId xmlns:a16="http://schemas.microsoft.com/office/drawing/2014/main" id="{F1DD56FA-8D83-4B85-0E79-4533BA0FF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446" y="922938"/>
            <a:ext cx="7772400" cy="3504451"/>
          </a:xfrm>
          <a:prstGeom prst="rect">
            <a:avLst/>
          </a:prstGeom>
        </p:spPr>
      </p:pic>
      <p:pic>
        <p:nvPicPr>
          <p:cNvPr id="19" name="Picture 18" descr="A mathematical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80B9D7CF-61DB-D1D0-2B09-6D6E289E8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473" y="4380082"/>
            <a:ext cx="3072345" cy="14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315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EA23D-39E7-335E-EF78-C7304B09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447DFB-D973-5CB7-2741-A17BB6554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659F11-59F3-F8AA-24AE-FB20125B6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7599F99-F8CE-7461-76EA-C68147CC3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2513B3-80D5-F684-23C8-0D9F5F52BD7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BCE40B-B3C5-5123-B220-10ABC753CEDC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C0F78E-5432-911D-D9D5-13B4F4B7776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C2C Similarity Recommendation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A7C545-E004-1DA7-FF2E-02ED62674F94}"/>
              </a:ext>
            </a:extLst>
          </p:cNvPr>
          <p:cNvSpPr txBox="1"/>
          <p:nvPr/>
        </p:nvSpPr>
        <p:spPr>
          <a:xfrm>
            <a:off x="808608" y="521255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Geometric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4" name="Rectangle 3" descr="Add">
            <a:extLst>
              <a:ext uri="{FF2B5EF4-FFF2-40B4-BE49-F238E27FC236}">
                <a16:creationId xmlns:a16="http://schemas.microsoft.com/office/drawing/2014/main" id="{B874285E-D39C-5BCE-80FC-CA96A5908A7F}"/>
              </a:ext>
            </a:extLst>
          </p:cNvPr>
          <p:cNvSpPr/>
          <p:nvPr/>
        </p:nvSpPr>
        <p:spPr>
          <a:xfrm>
            <a:off x="1247056" y="1075516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28819"/>
              <a:satOff val="-14582"/>
              <a:lumOff val="-1102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diagram of food items&#10;&#10;Description automatically generated">
            <a:extLst>
              <a:ext uri="{FF2B5EF4-FFF2-40B4-BE49-F238E27FC236}">
                <a16:creationId xmlns:a16="http://schemas.microsoft.com/office/drawing/2014/main" id="{B2DDE605-9D74-3127-1BEF-C1D666D7F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276" y="1075516"/>
            <a:ext cx="6503460" cy="47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295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DDB629-277B-6107-DF54-BA4D4690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73B265A-43CF-5AC9-2FB8-7FA858611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67CAD1-471A-27CC-9159-F4F9F60D1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B209BB-FF4A-ACEA-17B5-5F979D65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751033-96DF-8ECF-DF00-60B2AABC2CE8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613486-D575-A616-818C-A61F586F47D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949B07-85D9-1000-3601-9027C80523E9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C2C Similarity Recommendation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73BF55-5E67-2313-58D3-2FA960FF14ED}"/>
              </a:ext>
            </a:extLst>
          </p:cNvPr>
          <p:cNvSpPr txBox="1"/>
          <p:nvPr/>
        </p:nvSpPr>
        <p:spPr>
          <a:xfrm>
            <a:off x="750895" y="5212550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Similarity Score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Matrix</a:t>
            </a:r>
          </a:p>
        </p:txBody>
      </p:sp>
      <p:sp>
        <p:nvSpPr>
          <p:cNvPr id="4" name="Rectangle 3" descr="Add">
            <a:extLst>
              <a:ext uri="{FF2B5EF4-FFF2-40B4-BE49-F238E27FC236}">
                <a16:creationId xmlns:a16="http://schemas.microsoft.com/office/drawing/2014/main" id="{8DEE627C-99E2-4DBF-C394-52B7D7BA9684}"/>
              </a:ext>
            </a:extLst>
          </p:cNvPr>
          <p:cNvSpPr/>
          <p:nvPr/>
        </p:nvSpPr>
        <p:spPr>
          <a:xfrm>
            <a:off x="1247056" y="1075516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28819"/>
              <a:satOff val="-14582"/>
              <a:lumOff val="-1102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BBD159EB-6EB7-3A5F-706D-5BCB7BCA8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266" y="2387010"/>
            <a:ext cx="8986872" cy="23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0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2C95DF4-B422-4A6C-2BEB-85EC9F75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Why this project?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72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C3D54-2B25-F5B3-A7EB-15470A80B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CB52987-273B-C717-989A-FFE4B510C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CB2380-B9A8-DF64-A0F8-433DC7062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E2D6D80-076C-2036-3CE2-A4B6E93B6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59970F-77F5-E64E-3E16-C1AFC41F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015238-9169-4522-00B4-E72DD7874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F868DC-FF4B-6A68-2AE0-952970658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06322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4852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4F83E-653C-B6C6-22CC-0F257FC9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AA470E-A812-64EA-0CCD-A250CF41C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7D2BDD5-042D-9045-EBB7-5A35D4AF8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7E0C2C2-81E8-77D8-0F98-9A911F8C3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88B634-CD33-834E-3B27-59160F7035EB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02DBF7-CFD4-571E-8365-B566431F6F98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280ED6-17DA-45BD-60FD-AE3F544F84B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9B27CA-5059-DBA7-DDC2-0467BC29E474}"/>
              </a:ext>
            </a:extLst>
          </p:cNvPr>
          <p:cNvSpPr txBox="1"/>
          <p:nvPr/>
        </p:nvSpPr>
        <p:spPr>
          <a:xfrm>
            <a:off x="881542" y="5212550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Visualisation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E6C53938-252F-5CD7-F561-1CAA4D8EFECA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8A14DBB-ADD1-6472-6E48-3C4BAC65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933" y="2261143"/>
            <a:ext cx="8986872" cy="23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915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4B3E2F-108B-B682-EDD7-5CB52274E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C8F7D0-D031-4877-E652-144F30F49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244082-737A-6818-4EF8-77F6A1DA6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99B538E-340D-3EFD-1057-BE2C6D994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C81748-EF8A-0BB0-9F38-927131CCB54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F7E941-A938-55ED-ED4C-FD973FB508AF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D32EFB-21F4-96B7-E1DA-F712686B79E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9027BF-218B-908D-8ABF-394DBB0830F8}"/>
              </a:ext>
            </a:extLst>
          </p:cNvPr>
          <p:cNvSpPr txBox="1"/>
          <p:nvPr/>
        </p:nvSpPr>
        <p:spPr>
          <a:xfrm>
            <a:off x="881542" y="5212550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Visualisation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55746884-22B7-E340-8728-5824AD0DD9A8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A6BD4-793E-9DBF-3984-295F46966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995" y="1509154"/>
            <a:ext cx="7772400" cy="314216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78261ED2-FE53-15D6-85C8-A749F5AC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202" y="2301912"/>
            <a:ext cx="1656967" cy="3429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9F9FE2B-0A1C-52D5-0831-02C8190A6746}"/>
              </a:ext>
            </a:extLst>
          </p:cNvPr>
          <p:cNvSpPr/>
          <p:nvPr/>
        </p:nvSpPr>
        <p:spPr>
          <a:xfrm>
            <a:off x="4308764" y="1422499"/>
            <a:ext cx="692728" cy="499358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5EDADD-EC12-171C-9B61-21FEDB9103A2}"/>
              </a:ext>
            </a:extLst>
          </p:cNvPr>
          <p:cNvSpPr/>
          <p:nvPr/>
        </p:nvSpPr>
        <p:spPr>
          <a:xfrm>
            <a:off x="5045153" y="1422499"/>
            <a:ext cx="1656966" cy="499358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8557AA-4C43-EAB0-4448-7D00B6762058}"/>
              </a:ext>
            </a:extLst>
          </p:cNvPr>
          <p:cNvSpPr/>
          <p:nvPr/>
        </p:nvSpPr>
        <p:spPr>
          <a:xfrm>
            <a:off x="6745780" y="1422499"/>
            <a:ext cx="3319151" cy="51567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9E785A-3793-DCD9-A2CE-FD74980F4115}"/>
              </a:ext>
            </a:extLst>
          </p:cNvPr>
          <p:cNvSpPr/>
          <p:nvPr/>
        </p:nvSpPr>
        <p:spPr>
          <a:xfrm>
            <a:off x="10108593" y="1438814"/>
            <a:ext cx="836352" cy="499358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CAF59-588C-C7A2-4B88-5A049ABAE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70119EC-2D51-FEBB-8D9F-8177BCDC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5" y="0"/>
            <a:ext cx="5445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590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1906-013B-621E-A310-C763F7022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CF880F5-428D-5B67-999A-FB148A56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5" y="0"/>
            <a:ext cx="5445303" cy="68580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65D27CA-3B03-B6CF-6711-A56FAD52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97" y="0"/>
            <a:ext cx="5445303" cy="6858000"/>
          </a:xfrm>
          <a:prstGeom prst="rect">
            <a:avLst/>
          </a:prstGeom>
        </p:spPr>
      </p:pic>
      <p:pic>
        <p:nvPicPr>
          <p:cNvPr id="7" name="Picture 6" descr="A collage of cartoon animals&#10;&#10;Description automatically generated">
            <a:extLst>
              <a:ext uri="{FF2B5EF4-FFF2-40B4-BE49-F238E27FC236}">
                <a16:creationId xmlns:a16="http://schemas.microsoft.com/office/drawing/2014/main" id="{3C754F08-010F-F243-DEBA-76E5FB6EC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91" y="3198332"/>
            <a:ext cx="1290124" cy="725968"/>
          </a:xfrm>
          <a:prstGeom prst="rect">
            <a:avLst/>
          </a:prstGeom>
        </p:spPr>
      </p:pic>
      <p:pic>
        <p:nvPicPr>
          <p:cNvPr id="8" name="Picture 7" descr="A cartoon animal figurines hugging each other&#10;&#10;Description automatically generated">
            <a:extLst>
              <a:ext uri="{FF2B5EF4-FFF2-40B4-BE49-F238E27FC236}">
                <a16:creationId xmlns:a16="http://schemas.microsoft.com/office/drawing/2014/main" id="{88205C23-CB1D-CFAB-8427-60E93AE19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513" y="3187599"/>
            <a:ext cx="1293543" cy="725968"/>
          </a:xfrm>
          <a:prstGeom prst="rect">
            <a:avLst/>
          </a:prstGeom>
        </p:spPr>
      </p:pic>
      <p:pic>
        <p:nvPicPr>
          <p:cNvPr id="9" name="Picture 8" descr="A cartoon fireman giving a thumbs up&#10;&#10;Description automatically generated">
            <a:extLst>
              <a:ext uri="{FF2B5EF4-FFF2-40B4-BE49-F238E27FC236}">
                <a16:creationId xmlns:a16="http://schemas.microsoft.com/office/drawing/2014/main" id="{CBB83843-0734-2AD3-5D87-98AD52987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305" y="3187600"/>
            <a:ext cx="1291828" cy="725968"/>
          </a:xfrm>
          <a:prstGeom prst="rect">
            <a:avLst/>
          </a:prstGeom>
        </p:spPr>
      </p:pic>
      <p:pic>
        <p:nvPicPr>
          <p:cNvPr id="10" name="Picture 9" descr="Cartoon characters holding a card&#10;&#10;Description automatically generated">
            <a:extLst>
              <a:ext uri="{FF2B5EF4-FFF2-40B4-BE49-F238E27FC236}">
                <a16:creationId xmlns:a16="http://schemas.microsoft.com/office/drawing/2014/main" id="{CCDE5AB7-F931-4A5E-0C0A-49F855663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3071" y="3195158"/>
            <a:ext cx="1296215" cy="725968"/>
          </a:xfrm>
          <a:prstGeom prst="rect">
            <a:avLst/>
          </a:prstGeom>
        </p:spPr>
      </p:pic>
      <p:pic>
        <p:nvPicPr>
          <p:cNvPr id="11" name="Picture 10" descr="A puppet holding a cat and a toy van&#10;&#10;Description automatically generated">
            <a:extLst>
              <a:ext uri="{FF2B5EF4-FFF2-40B4-BE49-F238E27FC236}">
                <a16:creationId xmlns:a16="http://schemas.microsoft.com/office/drawing/2014/main" id="{FA462E14-3188-491C-AAF3-12E92CBE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0018" y="4431709"/>
            <a:ext cx="1303644" cy="725968"/>
          </a:xfrm>
          <a:prstGeom prst="rect">
            <a:avLst/>
          </a:prstGeom>
        </p:spPr>
      </p:pic>
      <p:pic>
        <p:nvPicPr>
          <p:cNvPr id="12" name="Picture 11" descr="Cartoon characters of bears and a group of kids&#10;&#10;Description automatically generated">
            <a:extLst>
              <a:ext uri="{FF2B5EF4-FFF2-40B4-BE49-F238E27FC236}">
                <a16:creationId xmlns:a16="http://schemas.microsoft.com/office/drawing/2014/main" id="{8EF70AF2-B4A6-183B-BA22-2F1399AC5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462" y="4434034"/>
            <a:ext cx="1288430" cy="725968"/>
          </a:xfrm>
          <a:prstGeom prst="rect">
            <a:avLst/>
          </a:prstGeom>
        </p:spPr>
      </p:pic>
      <p:pic>
        <p:nvPicPr>
          <p:cNvPr id="13" name="Picture 12" descr="A cartoon character in a blue uniform&#10;&#10;Description automatically generated">
            <a:extLst>
              <a:ext uri="{FF2B5EF4-FFF2-40B4-BE49-F238E27FC236}">
                <a16:creationId xmlns:a16="http://schemas.microsoft.com/office/drawing/2014/main" id="{374A68FD-02B0-02F2-189A-DC5B1AE0DD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4545" y="4433794"/>
            <a:ext cx="1297475" cy="725968"/>
          </a:xfrm>
          <a:prstGeom prst="rect">
            <a:avLst/>
          </a:prstGeom>
        </p:spPr>
      </p:pic>
      <p:pic>
        <p:nvPicPr>
          <p:cNvPr id="14" name="Picture 13" descr="A cartoon character with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552F4556-2675-A415-1D7B-9156C6CAF0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3236" y="4429372"/>
            <a:ext cx="1281889" cy="725968"/>
          </a:xfrm>
          <a:prstGeom prst="rect">
            <a:avLst/>
          </a:prstGeom>
        </p:spPr>
      </p:pic>
      <p:pic>
        <p:nvPicPr>
          <p:cNvPr id="15" name="Picture 14" descr="A cartoon character with a cat&#10;&#10;Description automatically generated">
            <a:extLst>
              <a:ext uri="{FF2B5EF4-FFF2-40B4-BE49-F238E27FC236}">
                <a16:creationId xmlns:a16="http://schemas.microsoft.com/office/drawing/2014/main" id="{1C8FAF18-3C5A-E751-D2A9-8FCC1CC2E2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6950" y="5518813"/>
            <a:ext cx="1290610" cy="725968"/>
          </a:xfrm>
          <a:prstGeom prst="rect">
            <a:avLst/>
          </a:prstGeom>
        </p:spPr>
      </p:pic>
      <p:pic>
        <p:nvPicPr>
          <p:cNvPr id="16" name="Picture 15" descr="A cartoon of a monkey holding a baby&#10;&#10;Description automatically generated">
            <a:extLst>
              <a:ext uri="{FF2B5EF4-FFF2-40B4-BE49-F238E27FC236}">
                <a16:creationId xmlns:a16="http://schemas.microsoft.com/office/drawing/2014/main" id="{D55CD96A-4040-DF2C-E782-55D0EDA8D6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6159" y="5514459"/>
            <a:ext cx="1294021" cy="725968"/>
          </a:xfrm>
          <a:prstGeom prst="rect">
            <a:avLst/>
          </a:prstGeom>
        </p:spPr>
      </p:pic>
      <p:pic>
        <p:nvPicPr>
          <p:cNvPr id="17" name="Picture 16" descr="A cartoon lion standing next to a plant&#10;&#10;Description automatically generated">
            <a:extLst>
              <a:ext uri="{FF2B5EF4-FFF2-40B4-BE49-F238E27FC236}">
                <a16:creationId xmlns:a16="http://schemas.microsoft.com/office/drawing/2014/main" id="{0D833A67-E516-0835-712F-FCDBCD6E3D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7720" y="5517634"/>
            <a:ext cx="1281890" cy="725968"/>
          </a:xfrm>
          <a:prstGeom prst="rect">
            <a:avLst/>
          </a:prstGeom>
        </p:spPr>
      </p:pic>
      <p:pic>
        <p:nvPicPr>
          <p:cNvPr id="18" name="Picture 17" descr="A stuffed animal in a room&#10;&#10;Description automatically generated">
            <a:extLst>
              <a:ext uri="{FF2B5EF4-FFF2-40B4-BE49-F238E27FC236}">
                <a16:creationId xmlns:a16="http://schemas.microsoft.com/office/drawing/2014/main" id="{5BA2BDEC-47E4-5134-BA2F-EE7459E4F4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55406" y="5522165"/>
            <a:ext cx="1299682" cy="725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54C74F-BE12-044C-199F-BBDB256E583E}"/>
              </a:ext>
            </a:extLst>
          </p:cNvPr>
          <p:cNvSpPr txBox="1"/>
          <p:nvPr/>
        </p:nvSpPr>
        <p:spPr>
          <a:xfrm>
            <a:off x="8144163" y="3957780"/>
            <a:ext cx="1293542" cy="3919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lnSpcReduction="1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Timmy Time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Timmy is a little lamb with lots to learn. Join him as he heads off on adventures.</a:t>
            </a:r>
          </a:p>
          <a:p>
            <a:endParaRPr lang="en-GB" sz="430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94.737%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38673B-D7F2-ED64-AEAD-F73D45AC5B9D}"/>
              </a:ext>
            </a:extLst>
          </p:cNvPr>
          <p:cNvSpPr txBox="1"/>
          <p:nvPr/>
        </p:nvSpPr>
        <p:spPr>
          <a:xfrm>
            <a:off x="6788680" y="3957780"/>
            <a:ext cx="1293542" cy="3919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lnSpcReduction="1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Patchwork Pals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The Patchwork Pals live on a patchwork blanket and pull together to solve problems.</a:t>
            </a:r>
          </a:p>
          <a:p>
            <a:endParaRPr lang="en-GB" sz="430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96.017%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86F450-2FA9-383A-EB5B-61635EEF3167}"/>
              </a:ext>
            </a:extLst>
          </p:cNvPr>
          <p:cNvSpPr txBox="1"/>
          <p:nvPr/>
        </p:nvSpPr>
        <p:spPr>
          <a:xfrm>
            <a:off x="9488723" y="3957780"/>
            <a:ext cx="1293542" cy="3919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lnSpcReduction="1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Fireman Sam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Fun with the friendly fireman and the villagers of Pontypandy.</a:t>
            </a:r>
          </a:p>
          <a:p>
            <a:endParaRPr lang="en-GB" sz="430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94.199%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0D56A-3447-9673-1463-4A6A256E0BAE}"/>
              </a:ext>
            </a:extLst>
          </p:cNvPr>
          <p:cNvSpPr txBox="1"/>
          <p:nvPr/>
        </p:nvSpPr>
        <p:spPr>
          <a:xfrm>
            <a:off x="10855406" y="3957780"/>
            <a:ext cx="1293542" cy="3919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lnSpcReduction="1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Arthur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Animation following the adventures of the world's most famous aardvark.</a:t>
            </a:r>
          </a:p>
          <a:p>
            <a:endParaRPr lang="en-GB" sz="430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94.061%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590B7C-4C02-8935-10DB-6EB1643F2C11}"/>
              </a:ext>
            </a:extLst>
          </p:cNvPr>
          <p:cNvSpPr txBox="1"/>
          <p:nvPr/>
        </p:nvSpPr>
        <p:spPr>
          <a:xfrm>
            <a:off x="6785069" y="5195387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Postman Pat: Special Delivery Service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Children's animation with Postman Pat, the new Head of the Special Delivery Service.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93.940%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7C95E3-59B5-9DF1-E1D3-6ACCFE2BC879}"/>
              </a:ext>
            </a:extLst>
          </p:cNvPr>
          <p:cNvSpPr txBox="1"/>
          <p:nvPr/>
        </p:nvSpPr>
        <p:spPr>
          <a:xfrm>
            <a:off x="8132235" y="51916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Tish Tash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Following the adventures of a young bear called Tish.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93.734%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4F8565-16E2-5D14-5F89-533BFAA24B11}"/>
              </a:ext>
            </a:extLst>
          </p:cNvPr>
          <p:cNvSpPr txBox="1"/>
          <p:nvPr/>
        </p:nvSpPr>
        <p:spPr>
          <a:xfrm>
            <a:off x="9488534" y="51916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Octonauts</a:t>
            </a:r>
            <a:endParaRPr lang="en-GB" sz="56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Animated deep sea adventures with Captain Barnacles and his band of explorers.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 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93.241%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A7EF65-A12D-D7B5-A38F-051B1BC4077A}"/>
              </a:ext>
            </a:extLst>
          </p:cNvPr>
          <p:cNvSpPr txBox="1"/>
          <p:nvPr/>
        </p:nvSpPr>
        <p:spPr>
          <a:xfrm>
            <a:off x="10847496" y="5183423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Hey </a:t>
            </a:r>
            <a:r>
              <a:rPr lang="en-GB" sz="560" b="1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Duggee</a:t>
            </a:r>
            <a:endParaRPr lang="en-GB" sz="56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430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Duggee</a:t>
            </a:r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runs the Squirrel Club, where children can earn badges for learning new skills.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93.237%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0899F-C2D5-B9E1-C4AB-F5A68B50F33B}"/>
              </a:ext>
            </a:extLst>
          </p:cNvPr>
          <p:cNvSpPr txBox="1"/>
          <p:nvPr/>
        </p:nvSpPr>
        <p:spPr>
          <a:xfrm>
            <a:off x="6785069" y="62829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Bob the Builder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Bob and the gang have so much fun because working together they get the job done.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93.012%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AFECCD-9043-BCEE-D96F-28B3E8CF4D4E}"/>
              </a:ext>
            </a:extLst>
          </p:cNvPr>
          <p:cNvSpPr txBox="1"/>
          <p:nvPr/>
        </p:nvSpPr>
        <p:spPr>
          <a:xfrm>
            <a:off x="8129317" y="62829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Tee and Mo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Explore the amazing world around us with baby monkey Tee and his Mum.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92.761%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5F2BAB-5D1A-AA18-5B37-275FFFEA8043}"/>
              </a:ext>
            </a:extLst>
          </p:cNvPr>
          <p:cNvSpPr txBox="1"/>
          <p:nvPr/>
        </p:nvSpPr>
        <p:spPr>
          <a:xfrm>
            <a:off x="9498478" y="62829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Raa</a:t>
            </a:r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</a:t>
            </a:r>
            <a:r>
              <a:rPr lang="en-GB" sz="560" b="1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Raa</a:t>
            </a:r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the Noisy Lion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Hang out with </a:t>
            </a:r>
            <a:r>
              <a:rPr lang="en-GB" sz="430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Raa</a:t>
            </a:r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</a:t>
            </a:r>
            <a:r>
              <a:rPr lang="en-GB" sz="430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Raa</a:t>
            </a:r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and his animal friends as they solve all sorts of mysteries.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92.487%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C0F48C-3437-2013-880E-5A06ED7B52CA}"/>
              </a:ext>
            </a:extLst>
          </p:cNvPr>
          <p:cNvSpPr txBox="1"/>
          <p:nvPr/>
        </p:nvSpPr>
        <p:spPr>
          <a:xfrm>
            <a:off x="10847410" y="62829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Mr Bear's Christmas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A heartwarming, festive tale of friendship and love, celebrating the magic of Christmas.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92.303%</a:t>
            </a:r>
          </a:p>
        </p:txBody>
      </p:sp>
    </p:spTree>
    <p:extLst>
      <p:ext uri="{BB962C8B-B14F-4D97-AF65-F5344CB8AC3E}">
        <p14:creationId xmlns:p14="http://schemas.microsoft.com/office/powerpoint/2010/main" val="1170614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9191CC-FFEC-0EA2-FF79-6CAB3AB8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EEF8AD-AD2E-A148-47FC-F98A417B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B9E5E2-85AC-FB5F-4D83-F2FD7FA62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224563-7C18-7BA7-86EC-FA3961461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950ED2-1146-5B93-D25A-BA57F634D32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194ADB-A9FD-29C8-9FF2-9400751BAD2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F29957-F089-6B41-75BD-8C8552E3E4D7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1F6B63-0B77-8B83-4677-4D09FFFB3C9F}"/>
              </a:ext>
            </a:extLst>
          </p:cNvPr>
          <p:cNvSpPr txBox="1"/>
          <p:nvPr/>
        </p:nvSpPr>
        <p:spPr>
          <a:xfrm>
            <a:off x="738876" y="521255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Diversity Metric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B79D393C-0064-90B3-1C92-F5046149F40C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 descr="A cartoon of a child typing on a keyboard&#10;&#10;Description automatically generated">
            <a:extLst>
              <a:ext uri="{FF2B5EF4-FFF2-40B4-BE49-F238E27FC236}">
                <a16:creationId xmlns:a16="http://schemas.microsoft.com/office/drawing/2014/main" id="{CFDCF65B-158E-895C-B093-F4599B63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826" y="1228724"/>
            <a:ext cx="4189453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397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7D867-357A-0BFA-FCA7-868C7FF7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695342-AEE3-CA3A-9DD1-3D6BFBBFD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89717BB-1A65-AAB8-E508-CBB98DEB4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9907B7-D3CC-2C94-66D0-3947D30F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1CAB82-A946-5861-6DC2-2F7957621D58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873D16-5FE7-8D8F-F387-8319015791E0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9B6853-98A0-6A9A-2FD9-94E3577AF99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58CAFC-0CD8-27C2-90A8-4C066E22EED0}"/>
              </a:ext>
            </a:extLst>
          </p:cNvPr>
          <p:cNvSpPr txBox="1"/>
          <p:nvPr/>
        </p:nvSpPr>
        <p:spPr>
          <a:xfrm>
            <a:off x="738876" y="521255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Diversity Metric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CFA1D819-C0FE-595C-51AA-E8B9492338F1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Cartoon dogs running in a yard&#10;&#10;Description automatically generated">
            <a:extLst>
              <a:ext uri="{FF2B5EF4-FFF2-40B4-BE49-F238E27FC236}">
                <a16:creationId xmlns:a16="http://schemas.microsoft.com/office/drawing/2014/main" id="{75EED950-4C52-17E3-8573-D4A9BAB4E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791" y="1167955"/>
            <a:ext cx="2621209" cy="1476925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61BD0278-4103-5423-5B8F-FD11CBCF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757" y="2804347"/>
            <a:ext cx="2621210" cy="2767547"/>
          </a:xfrm>
          <a:prstGeom prst="rect">
            <a:avLst/>
          </a:prstGeom>
        </p:spPr>
      </p:pic>
      <p:pic>
        <p:nvPicPr>
          <p:cNvPr id="19" name="Picture 18" descr="A collage of cartoon animals&#10;&#10;Description automatically generated">
            <a:extLst>
              <a:ext uri="{FF2B5EF4-FFF2-40B4-BE49-F238E27FC236}">
                <a16:creationId xmlns:a16="http://schemas.microsoft.com/office/drawing/2014/main" id="{8EC079AE-B1CF-4518-C014-22E9D94EA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045" y="1168925"/>
            <a:ext cx="2621209" cy="1474985"/>
          </a:xfrm>
          <a:prstGeom prst="rect">
            <a:avLst/>
          </a:prstGeom>
        </p:spPr>
      </p:pic>
      <p:pic>
        <p:nvPicPr>
          <p:cNvPr id="21" name="Picture 20" descr="A cartoon animal figurines hugging each other&#10;&#10;Description automatically generated">
            <a:extLst>
              <a:ext uri="{FF2B5EF4-FFF2-40B4-BE49-F238E27FC236}">
                <a16:creationId xmlns:a16="http://schemas.microsoft.com/office/drawing/2014/main" id="{C0301AA3-A0E8-33A8-49C1-5A0D042E5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299" y="1170874"/>
            <a:ext cx="2621209" cy="14710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40B63F-BAFB-DA14-E8AB-3F443842D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240" y="2804347"/>
            <a:ext cx="1670717" cy="3240688"/>
          </a:xfrm>
          <a:prstGeom prst="rect">
            <a:avLst/>
          </a:prstGeom>
        </p:spPr>
      </p:pic>
      <p:pic>
        <p:nvPicPr>
          <p:cNvPr id="25" name="Picture 24" descr="A screen shot of a computer&#10;&#10;Description automatically generated">
            <a:extLst>
              <a:ext uri="{FF2B5EF4-FFF2-40B4-BE49-F238E27FC236}">
                <a16:creationId xmlns:a16="http://schemas.microsoft.com/office/drawing/2014/main" id="{B7E956D1-CA14-6D46-50D5-4D5BBD7741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1229" y="2804347"/>
            <a:ext cx="2549278" cy="30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6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4CC72-A8BA-A07F-D214-08BB32307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F2C95D-F133-9837-5B02-6FBC2118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1EAE6C-5F32-8AED-63C1-B853552A6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908FCFB-F4AF-FAA4-1C7A-3BAB8C64A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CAB227-2F25-0098-7E2D-FB13FEE612B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DEC8ED-A6AC-0B9C-D8B2-25D28E740880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F18764-C745-1D55-F654-B224FA37730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287E06-20AF-1D85-3BC1-E959904CFE78}"/>
              </a:ext>
            </a:extLst>
          </p:cNvPr>
          <p:cNvSpPr txBox="1"/>
          <p:nvPr/>
        </p:nvSpPr>
        <p:spPr>
          <a:xfrm>
            <a:off x="738876" y="521255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Diversity Metric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870D6E8C-67EF-B06E-1C5F-5D774969DA00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422E7817-B71E-3234-10E1-005999FEE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16" y="982205"/>
            <a:ext cx="4022867" cy="48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257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EBF91-FEBA-8841-31C1-AC43940C6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0B619D-952B-94F6-F51D-3809534F6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F04257-24C8-0D50-5FB7-35BDFF911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8A1CFD8-6A60-50B8-FB19-449F23B06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0B4B98-F0C8-F7BB-F8E0-718B24D41BF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3F0DD6-78AE-F857-A237-7CEE224C4033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082AC3-EA70-2AD1-BCB1-E2AC4341DDD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7C3FC-771E-3297-86D7-E539F5591BC1}"/>
              </a:ext>
            </a:extLst>
          </p:cNvPr>
          <p:cNvSpPr txBox="1"/>
          <p:nvPr/>
        </p:nvSpPr>
        <p:spPr>
          <a:xfrm>
            <a:off x="738876" y="521255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Diversity Metric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358232E3-787F-B92F-28AA-8FA0EDB8CF01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6E88C-5323-6389-F1FD-7692BB75C814}"/>
              </a:ext>
            </a:extLst>
          </p:cNvPr>
          <p:cNvSpPr txBox="1"/>
          <p:nvPr/>
        </p:nvSpPr>
        <p:spPr>
          <a:xfrm>
            <a:off x="-7144719" y="-47114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BF7EEC8-DFCB-CB16-B2DA-49A37EB80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43466"/>
            <a:ext cx="2045688" cy="5379400"/>
          </a:xfrm>
          <a:prstGeom prst="rect">
            <a:avLst/>
          </a:prstGeom>
        </p:spPr>
      </p:pic>
      <p:pic>
        <p:nvPicPr>
          <p:cNvPr id="10" name="Picture 9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8AEC314D-663F-77FB-FFC3-570F4E748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466" y="927792"/>
            <a:ext cx="2376773" cy="46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686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F7472-8B04-E16B-14DC-FF35E6A5D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170395-6DA6-1787-3745-F5F103D32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681F9B-502D-B35D-2059-FED42F34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5D90D4-5F05-51DF-F5F9-E6A0BE8AB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856326-7587-4BCF-80A7-685E1A8FC34C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71A10F-1C35-006D-529E-B3E146AFD43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1C507F-F50F-EEC2-42AB-BF9BBCC22E1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6553CE-9229-3908-6505-BC2D53606D53}"/>
              </a:ext>
            </a:extLst>
          </p:cNvPr>
          <p:cNvSpPr txBox="1"/>
          <p:nvPr/>
        </p:nvSpPr>
        <p:spPr>
          <a:xfrm>
            <a:off x="1025013" y="5212550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Extension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B2303EFB-B03F-51FC-1DD3-1B552EDEF93F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DE9D0-9022-6A5E-829E-A76070CD08B0}"/>
              </a:ext>
            </a:extLst>
          </p:cNvPr>
          <p:cNvSpPr txBox="1"/>
          <p:nvPr/>
        </p:nvSpPr>
        <p:spPr>
          <a:xfrm>
            <a:off x="-7144719" y="-47114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5959428-3706-1D70-B2BF-6AE27B759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742" y="797320"/>
            <a:ext cx="4465189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1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EA39-6216-63F8-9FA7-A0B40146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41EAAB7-FCE2-13EB-B333-0B8367249C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004874"/>
              </p:ext>
            </p:extLst>
          </p:nvPr>
        </p:nvGraphicFramePr>
        <p:xfrm>
          <a:off x="5781675" y="1447800"/>
          <a:ext cx="51895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773E3-AB4A-1718-9BB6-F765DE7FA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what</a:t>
            </a:r>
          </a:p>
        </p:txBody>
      </p:sp>
    </p:spTree>
    <p:extLst>
      <p:ext uri="{BB962C8B-B14F-4D97-AF65-F5344CB8AC3E}">
        <p14:creationId xmlns:p14="http://schemas.microsoft.com/office/powerpoint/2010/main" val="30164350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00F25B-2FD4-8CD4-2D00-BF789B14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166939D-FDD8-7A0F-98A7-2FAFEEB6B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D77320-8709-3597-7943-CC2A0294C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E103187-5F08-C99B-03A3-D5EE8370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83793-B1BC-537C-669A-2CF6C27CAC0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A08FC4-B299-511E-2B06-307E0B15093E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85FD7F-F72A-DBC3-1849-C70A54936379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3BD65FD-BCC3-4ACB-3C9B-FB322B105B7C}"/>
              </a:ext>
            </a:extLst>
          </p:cNvPr>
          <p:cNvSpPr txBox="1"/>
          <p:nvPr/>
        </p:nvSpPr>
        <p:spPr>
          <a:xfrm>
            <a:off x="1025013" y="5212550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Extension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A05B2AE0-BB3D-6AE7-2FE9-E9EF168F98AE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5C1EF-6BFA-3CEB-2A3F-4C043A49742E}"/>
              </a:ext>
            </a:extLst>
          </p:cNvPr>
          <p:cNvSpPr txBox="1"/>
          <p:nvPr/>
        </p:nvSpPr>
        <p:spPr>
          <a:xfrm>
            <a:off x="-7144719" y="-47114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1C9DB8D-4C50-DB83-20A4-63DE78D2B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742" y="797320"/>
            <a:ext cx="4465189" cy="5278582"/>
          </a:xfrm>
          <a:prstGeom prst="rect">
            <a:avLst/>
          </a:prstGeom>
        </p:spPr>
      </p:pic>
      <p:pic>
        <p:nvPicPr>
          <p:cNvPr id="14" name="Picture 1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AEB8B05-9881-8630-5F9F-E8A8F533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413" y="811257"/>
            <a:ext cx="4016312" cy="52785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DBC3DE-4C34-A074-0ACB-88B7B02F123A}"/>
              </a:ext>
            </a:extLst>
          </p:cNvPr>
          <p:cNvSpPr/>
          <p:nvPr/>
        </p:nvSpPr>
        <p:spPr>
          <a:xfrm>
            <a:off x="7563441" y="1707204"/>
            <a:ext cx="1862661" cy="257208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E736B7-E05B-4DF9-C819-F908E70AFCB5}"/>
              </a:ext>
            </a:extLst>
          </p:cNvPr>
          <p:cNvSpPr/>
          <p:nvPr/>
        </p:nvSpPr>
        <p:spPr>
          <a:xfrm>
            <a:off x="7853079" y="2637919"/>
            <a:ext cx="2350464" cy="211713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631AC6-D8C7-DFE1-DEB0-C9A4721B3A77}"/>
              </a:ext>
            </a:extLst>
          </p:cNvPr>
          <p:cNvSpPr/>
          <p:nvPr/>
        </p:nvSpPr>
        <p:spPr>
          <a:xfrm>
            <a:off x="8494771" y="4614835"/>
            <a:ext cx="1862661" cy="378269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9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43518-A18A-8781-4153-305FF0547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3D0E331-3C7D-0D55-5936-DF56D9356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Conclusions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ACF3E35-5B50-9475-718F-0B09B1E2C8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critical evaluation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2070285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eight scale with words on it&#10;&#10;Description automatically generated">
            <a:extLst>
              <a:ext uri="{FF2B5EF4-FFF2-40B4-BE49-F238E27FC236}">
                <a16:creationId xmlns:a16="http://schemas.microsoft.com/office/drawing/2014/main" id="{62DA98E4-1257-ECBC-8CBE-7A03F731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78" r="1" b="20356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465C9-A21F-2295-792C-279462E1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Strengths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D7F2F0-18D8-8A02-B48E-02BAF76A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Inference time &amp; space complexity</a:t>
            </a:r>
          </a:p>
          <a:p>
            <a:r>
              <a:rPr lang="en-US" dirty="0">
                <a:solidFill>
                  <a:schemeClr val="tx1"/>
                </a:solidFill>
              </a:rPr>
              <a:t>Improved similarity semantic</a:t>
            </a:r>
          </a:p>
          <a:p>
            <a:r>
              <a:rPr lang="en-US" dirty="0">
                <a:solidFill>
                  <a:schemeClr val="tx1"/>
                </a:solidFill>
              </a:rPr>
              <a:t>General solution</a:t>
            </a:r>
          </a:p>
        </p:txBody>
      </p:sp>
    </p:spTree>
    <p:extLst>
      <p:ext uri="{BB962C8B-B14F-4D97-AF65-F5344CB8AC3E}">
        <p14:creationId xmlns:p14="http://schemas.microsoft.com/office/powerpoint/2010/main" val="301501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384F6-C3E4-3469-FE0F-F9D734F3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eight scale with words on it&#10;&#10;Description automatically generated">
            <a:extLst>
              <a:ext uri="{FF2B5EF4-FFF2-40B4-BE49-F238E27FC236}">
                <a16:creationId xmlns:a16="http://schemas.microsoft.com/office/drawing/2014/main" id="{0B3D18E9-AB6A-1F7C-9AAA-E2045635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78" r="1" b="20356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102108C7-33AC-D442-D295-9FE669B8A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E7E357-795F-E095-DE7E-0F92C3A66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31110FD8-9CCC-E0FA-A289-BBA2F3A82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0FAFB-0E69-FA17-E707-42314CE6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Weaknesses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B3751F-6ECF-9F39-88D9-5D93212AC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Lack of model interpretability</a:t>
            </a:r>
          </a:p>
          <a:p>
            <a:r>
              <a:rPr lang="en-US" dirty="0">
                <a:solidFill>
                  <a:schemeClr val="tx1"/>
                </a:solidFill>
              </a:rPr>
              <a:t>Pipeline re-training for unseen tags</a:t>
            </a:r>
          </a:p>
          <a:p>
            <a:r>
              <a:rPr lang="en-US" dirty="0">
                <a:solidFill>
                  <a:schemeClr val="tx1"/>
                </a:solidFill>
              </a:rPr>
              <a:t>Hyperparameter tuning time</a:t>
            </a:r>
          </a:p>
        </p:txBody>
      </p:sp>
    </p:spTree>
    <p:extLst>
      <p:ext uri="{BB962C8B-B14F-4D97-AF65-F5344CB8AC3E}">
        <p14:creationId xmlns:p14="http://schemas.microsoft.com/office/powerpoint/2010/main" val="2069356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EFF6B9-D9AF-ED6E-926F-CB695126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C731C49-E77C-464B-DADA-857DEC9FF9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4613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7E8B-B0A6-7665-403B-5288E182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71DA82-4555-A324-4B9A-290F62A2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Answered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FC0C32EA-FE4E-36FC-8628-168A6EE7E9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97858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855D4-3829-645E-0527-7675A3317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085-160E-015E-E598-83890F0E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295400"/>
            <a:ext cx="3112246" cy="1600200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2FCDFAB5-5A79-5151-D5DC-2391FAE97B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474937"/>
              </p:ext>
            </p:extLst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7605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F866-06E1-D029-D65D-FFD8CEFA5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D6E4F3-42D3-70FF-4A16-1D7039B3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FB3CB9DC-BC0C-B560-4E1E-4E8EC95B7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610639"/>
              </p:ext>
            </p:extLst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62502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artoon rabbit with a megaphone&#10;&#10;Description automatically generated">
            <a:extLst>
              <a:ext uri="{FF2B5EF4-FFF2-40B4-BE49-F238E27FC236}">
                <a16:creationId xmlns:a16="http://schemas.microsoft.com/office/drawing/2014/main" id="{95BCD598-587F-38A6-1A06-5C022DB6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52" r="-1" b="5614"/>
          <a:stretch/>
        </p:blipFill>
        <p:spPr>
          <a:xfrm>
            <a:off x="1" y="-10160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31581833-98DD-3314-A3ED-5C240BBE3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4"/>
            <a:ext cx="10407602" cy="4879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THANKS</a:t>
            </a:r>
          </a:p>
        </p:txBody>
      </p:sp>
      <p:sp>
        <p:nvSpPr>
          <p:cNvPr id="4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0EBEA-A746-7A69-B646-910684EA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5">
            <a:extLst>
              <a:ext uri="{FF2B5EF4-FFF2-40B4-BE49-F238E27FC236}">
                <a16:creationId xmlns:a16="http://schemas.microsoft.com/office/drawing/2014/main" id="{9A1AA096-EB75-9C2A-72EF-61B68F2B7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D0FA3199-9AE6-8D82-08D5-1D522D902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6521DDD3-D90E-39C4-547F-3B09F6B7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3BF7F9-D796-932D-ACEA-697F3C661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C91D00D-9C29-D860-66D1-97854032C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Q &amp; A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F23AEA8-B26D-034D-3F1F-4A4CAD6C2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5240851"/>
            <a:ext cx="8825658" cy="828932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8643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57B6-206E-237B-73B1-8B95318D7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797A-F93D-FD61-7751-E05661E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B530C-F8C9-398C-DC2B-4DDA86150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484C458-8264-088E-D233-A7CE4D65D4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8497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213E2CE-0482-766A-F433-2CE5600E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B9C32D5E-70B6-B773-EDF8-F01F84D64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149973"/>
              </p:ext>
            </p:extLst>
          </p:nvPr>
        </p:nvGraphicFramePr>
        <p:xfrm>
          <a:off x="5781675" y="1447800"/>
          <a:ext cx="51895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6EEB078-6730-F474-8139-D1D4868D6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why</a:t>
            </a:r>
          </a:p>
        </p:txBody>
      </p:sp>
    </p:spTree>
    <p:extLst>
      <p:ext uri="{BB962C8B-B14F-4D97-AF65-F5344CB8AC3E}">
        <p14:creationId xmlns:p14="http://schemas.microsoft.com/office/powerpoint/2010/main" val="3434188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3412F-5B45-5297-3D13-18FD50410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1A6EC6-DDBE-5D86-029A-A3BCC33D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Issues with the current solution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AB6988-2791-6863-9C3B-DE7D9BAC5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06004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684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003A-6F52-69F0-15C6-83D3C730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</a:t>
            </a:r>
          </a:p>
        </p:txBody>
      </p:sp>
      <p:pic>
        <p:nvPicPr>
          <p:cNvPr id="9" name="Content Placeholder 8" descr="A diagram of a code&#10;&#10;Description automatically generated">
            <a:extLst>
              <a:ext uri="{FF2B5EF4-FFF2-40B4-BE49-F238E27FC236}">
                <a16:creationId xmlns:a16="http://schemas.microsoft.com/office/drawing/2014/main" id="{3A2F0A5F-55B7-0C71-BF1B-16E7325C8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976934"/>
            <a:ext cx="4824413" cy="2669432"/>
          </a:xfrm>
        </p:spPr>
      </p:pic>
      <p:pic>
        <p:nvPicPr>
          <p:cNvPr id="11" name="Content Placeholder 10" descr="A diagram of food items&#10;&#10;Description automatically generated">
            <a:extLst>
              <a:ext uri="{FF2B5EF4-FFF2-40B4-BE49-F238E27FC236}">
                <a16:creationId xmlns:a16="http://schemas.microsoft.com/office/drawing/2014/main" id="{F65A4F6A-5022-1B75-B30D-580EAA6D0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341" y="2603500"/>
            <a:ext cx="4653156" cy="3416300"/>
          </a:xfrm>
        </p:spPr>
      </p:pic>
    </p:spTree>
    <p:extLst>
      <p:ext uri="{BB962C8B-B14F-4D97-AF65-F5344CB8AC3E}">
        <p14:creationId xmlns:p14="http://schemas.microsoft.com/office/powerpoint/2010/main" val="296962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E53DA-5097-BE31-F4CC-7FA414124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Business Objectives and Needs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6CAC3A-41F9-44D6-A9E6-680493E2B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332D44-12FF-4DF8-A766-FACE715A7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6B3E882-88A6-4CF8-A43C-05B0AA694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8306139E-0436-4D3B-81DE-5890AD930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hand holding a bag of money&#10;&#10;Description automatically generated">
            <a:extLst>
              <a:ext uri="{FF2B5EF4-FFF2-40B4-BE49-F238E27FC236}">
                <a16:creationId xmlns:a16="http://schemas.microsoft.com/office/drawing/2014/main" id="{FC238E70-7B66-5470-07DC-49C8525CD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963388"/>
            <a:ext cx="3057864" cy="3057864"/>
          </a:xfrm>
          <a:prstGeom prst="rect">
            <a:avLst/>
          </a:prstGeom>
        </p:spPr>
      </p:pic>
      <p:pic>
        <p:nvPicPr>
          <p:cNvPr id="9" name="Picture 8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2552B5FF-A047-2B54-2827-6E065FE13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3" y="1429694"/>
            <a:ext cx="3221590" cy="1699388"/>
          </a:xfrm>
          <a:prstGeom prst="rect">
            <a:avLst/>
          </a:prstGeom>
        </p:spPr>
      </p:pic>
      <p:pic>
        <p:nvPicPr>
          <p:cNvPr id="7" name="Picture 6" descr="A few different colored passports&#10;&#10;Description automatically generated">
            <a:extLst>
              <a:ext uri="{FF2B5EF4-FFF2-40B4-BE49-F238E27FC236}">
                <a16:creationId xmlns:a16="http://schemas.microsoft.com/office/drawing/2014/main" id="{B63E42FA-62ED-E32A-55A1-B79911D9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53" y="3871665"/>
            <a:ext cx="3221590" cy="16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5D0F-055E-06CE-114B-F86FBD97C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ABEC68-10EF-14F0-8C3A-5A188815D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Measure of Success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491BF64-035D-FC60-70BC-41EFDE9ECD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performance indicators and scope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173134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0E8B-7722-349F-1FB6-DA5331626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A745E9-7429-517F-5DFF-A3EB334F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Performance Indicators</a:t>
            </a:r>
            <a:endParaRPr lang="en-US" dirty="0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7D09F76F-1773-2FE2-5BD4-DF3F4F9E62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663047"/>
              </p:ext>
            </p:extLst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027205-EAE1-63E6-4AA6-0E2640189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33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F5EF0-F733-FD26-5D81-B18DCF38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33F256-9465-AB91-F622-5E04501E6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2574F-B6F9-511A-5320-8EB29757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10" y="1241266"/>
            <a:ext cx="4089633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Beyond Metadata </a:t>
            </a:r>
            <a:r>
              <a:rPr lang="en-US" dirty="0">
                <a:solidFill>
                  <a:schemeClr val="bg1"/>
                </a:solidFill>
              </a:rPr>
              <a:t>for BBC </a:t>
            </a:r>
            <a:r>
              <a:rPr lang="en-US" dirty="0" err="1">
                <a:solidFill>
                  <a:schemeClr val="bg1"/>
                </a:solidFill>
              </a:rPr>
              <a:t>iPlayer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60874-3596-09E0-E08C-70CF92F31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110" y="4591665"/>
            <a:ext cx="4089633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dirty="0">
                <a:solidFill>
                  <a:schemeClr val="accent1"/>
                </a:solidFill>
              </a:rPr>
              <a:t>autoencoder</a:t>
            </a:r>
            <a:r>
              <a:rPr lang="en-US" dirty="0">
                <a:solidFill>
                  <a:schemeClr val="bg1"/>
                </a:solidFill>
              </a:rPr>
              <a:t>-DRIVEN APPROACH FOR </a:t>
            </a:r>
            <a:r>
              <a:rPr lang="en-US" dirty="0">
                <a:solidFill>
                  <a:schemeClr val="accent1"/>
                </a:solidFill>
              </a:rPr>
              <a:t>EMBEDDING </a:t>
            </a:r>
            <a:r>
              <a:rPr lang="en-US" dirty="0">
                <a:solidFill>
                  <a:schemeClr val="bg1"/>
                </a:solidFill>
              </a:rPr>
              <a:t>GENERATION IN CONTENT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SIMILARITY</a:t>
            </a:r>
            <a:r>
              <a:rPr lang="en-US" dirty="0">
                <a:solidFill>
                  <a:schemeClr val="accent1"/>
                </a:solidFill>
              </a:rPr>
              <a:t> RECOMMENDATIONs</a:t>
            </a:r>
          </a:p>
        </p:txBody>
      </p:sp>
      <p:pic>
        <p:nvPicPr>
          <p:cNvPr id="5" name="Picture 4" descr="A purple and white logo&#10;&#10;Description automatically generated">
            <a:extLst>
              <a:ext uri="{FF2B5EF4-FFF2-40B4-BE49-F238E27FC236}">
                <a16:creationId xmlns:a16="http://schemas.microsoft.com/office/drawing/2014/main" id="{4AE3FB0A-E6DA-88F8-C7A4-58A2B2AB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65" r="1" b="18527"/>
          <a:stretch/>
        </p:blipFill>
        <p:spPr>
          <a:xfrm>
            <a:off x="5183116" y="461682"/>
            <a:ext cx="6585549" cy="2967319"/>
          </a:xfrm>
          <a:custGeom>
            <a:avLst/>
            <a:gdLst/>
            <a:ahLst/>
            <a:cxnLst/>
            <a:rect l="l" t="t" r="r" b="b"/>
            <a:pathLst>
              <a:path w="6585549" h="2967319">
                <a:moveTo>
                  <a:pt x="225406" y="0"/>
                </a:moveTo>
                <a:lnTo>
                  <a:pt x="6585549" y="0"/>
                </a:lnTo>
                <a:lnTo>
                  <a:pt x="6585549" y="2967319"/>
                </a:lnTo>
                <a:lnTo>
                  <a:pt x="941" y="2967319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4BBCD3BD-ACBC-6350-4F75-ABCABE34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858896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 descr="A logo of a play button&#10;&#10;Description automatically generated">
            <a:extLst>
              <a:ext uri="{FF2B5EF4-FFF2-40B4-BE49-F238E27FC236}">
                <a16:creationId xmlns:a16="http://schemas.microsoft.com/office/drawing/2014/main" id="{58D7D451-5F71-E162-D8E9-FA23CDCFB2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18688"/>
          <a:stretch/>
        </p:blipFill>
        <p:spPr>
          <a:xfrm>
            <a:off x="5184056" y="3429000"/>
            <a:ext cx="6584608" cy="3011751"/>
          </a:xfrm>
          <a:custGeom>
            <a:avLst/>
            <a:gdLst/>
            <a:ahLst/>
            <a:cxnLst/>
            <a:rect l="l" t="t" r="r" b="b"/>
            <a:pathLst>
              <a:path w="6584608" h="3011751">
                <a:moveTo>
                  <a:pt x="0" y="0"/>
                </a:moveTo>
                <a:lnTo>
                  <a:pt x="6584608" y="0"/>
                </a:lnTo>
                <a:lnTo>
                  <a:pt x="6584608" y="3011751"/>
                </a:lnTo>
                <a:lnTo>
                  <a:pt x="225659" y="3011751"/>
                </a:lnTo>
                <a:lnTo>
                  <a:pt x="213588" y="2933486"/>
                </a:lnTo>
                <a:lnTo>
                  <a:pt x="202297" y="2857210"/>
                </a:lnTo>
                <a:lnTo>
                  <a:pt x="190379" y="2766405"/>
                </a:lnTo>
                <a:lnTo>
                  <a:pt x="176108" y="2658649"/>
                </a:lnTo>
                <a:lnTo>
                  <a:pt x="161054" y="2539392"/>
                </a:lnTo>
                <a:lnTo>
                  <a:pt x="145215" y="2405001"/>
                </a:lnTo>
                <a:lnTo>
                  <a:pt x="128435" y="2258502"/>
                </a:lnTo>
                <a:lnTo>
                  <a:pt x="111655" y="2099290"/>
                </a:lnTo>
                <a:lnTo>
                  <a:pt x="94562" y="1929788"/>
                </a:lnTo>
                <a:lnTo>
                  <a:pt x="78723" y="1746967"/>
                </a:lnTo>
                <a:lnTo>
                  <a:pt x="63512" y="1555671"/>
                </a:lnTo>
                <a:lnTo>
                  <a:pt x="49711" y="1353478"/>
                </a:lnTo>
                <a:lnTo>
                  <a:pt x="36539" y="1142810"/>
                </a:lnTo>
                <a:lnTo>
                  <a:pt x="24150" y="923062"/>
                </a:lnTo>
                <a:lnTo>
                  <a:pt x="19759" y="810464"/>
                </a:lnTo>
                <a:lnTo>
                  <a:pt x="14897" y="695444"/>
                </a:lnTo>
                <a:lnTo>
                  <a:pt x="10350" y="578608"/>
                </a:lnTo>
                <a:lnTo>
                  <a:pt x="7370" y="461167"/>
                </a:lnTo>
                <a:lnTo>
                  <a:pt x="4704" y="341304"/>
                </a:lnTo>
                <a:lnTo>
                  <a:pt x="1881" y="220231"/>
                </a:lnTo>
                <a:lnTo>
                  <a:pt x="0" y="967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783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18032-8B13-81A5-FBC4-5820E1BC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80E7BC-F847-FAFE-8519-48DE06AC4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3CBD33-5513-BB70-F7A9-9EF6991E6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2F87011-4423-C0B5-8169-B56DC70DA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2FF36-8F7A-B027-C456-A121DB2FC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268A5-05A5-370C-FCA8-694EEB7E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Business Objectives and Needs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083D1C-49DE-E597-EBB4-67C4E71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005F2-79FD-7F1D-E42C-E2B246E0C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CCEE1B2-4AEC-FF13-9F4C-BA72374A5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9F7AD9F8-DA09-A351-FDDE-FD96248FF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hand holding a bag of money&#10;&#10;Description automatically generated">
            <a:extLst>
              <a:ext uri="{FF2B5EF4-FFF2-40B4-BE49-F238E27FC236}">
                <a16:creationId xmlns:a16="http://schemas.microsoft.com/office/drawing/2014/main" id="{C55DFFD6-A69C-DE52-DC37-518FE6450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963388"/>
            <a:ext cx="3057864" cy="3057864"/>
          </a:xfrm>
          <a:prstGeom prst="rect">
            <a:avLst/>
          </a:prstGeom>
        </p:spPr>
      </p:pic>
      <p:pic>
        <p:nvPicPr>
          <p:cNvPr id="9" name="Picture 8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6E084D76-D5E7-9807-8639-00C5351EB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3" y="1429694"/>
            <a:ext cx="3221590" cy="1699388"/>
          </a:xfrm>
          <a:prstGeom prst="rect">
            <a:avLst/>
          </a:prstGeom>
        </p:spPr>
      </p:pic>
      <p:pic>
        <p:nvPicPr>
          <p:cNvPr id="7" name="Picture 6" descr="A few different colored passports&#10;&#10;Description automatically generated">
            <a:extLst>
              <a:ext uri="{FF2B5EF4-FFF2-40B4-BE49-F238E27FC236}">
                <a16:creationId xmlns:a16="http://schemas.microsoft.com/office/drawing/2014/main" id="{24D057D6-A2D2-DCE3-32D5-3198B94FA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53" y="3871665"/>
            <a:ext cx="3221590" cy="1667173"/>
          </a:xfrm>
          <a:prstGeom prst="rect">
            <a:avLst/>
          </a:prstGeom>
        </p:spPr>
      </p:pic>
      <p:pic>
        <p:nvPicPr>
          <p:cNvPr id="13" name="Picture 12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C7DE8705-10D1-70A1-C2FB-0A1560A4D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334" y="3232197"/>
            <a:ext cx="3577389" cy="30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CD7A5-DB6F-D043-FB68-A259E380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Content Placeholder 6" descr="A hand holding a bag of money&#10;&#10;Description automatically generated">
            <a:extLst>
              <a:ext uri="{FF2B5EF4-FFF2-40B4-BE49-F238E27FC236}">
                <a16:creationId xmlns:a16="http://schemas.microsoft.com/office/drawing/2014/main" id="{38C5F90B-2B60-98F4-AA8B-055F4CA4B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9413" r="9103" b="4"/>
          <a:stretch/>
        </p:blipFill>
        <p:spPr>
          <a:xfrm>
            <a:off x="2445429" y="1114621"/>
            <a:ext cx="3771848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5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324F-C8B8-2FE0-DF99-A9175A1D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507353-D5E8-0E45-A524-DE0C72FB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cost reduction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730DA0-2A01-9BE4-DBD3-20AC69946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Linked to the Passport integration and adoption of the 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CEC48-5F61-D6EE-D19A-58F9FA222DF6}"/>
              </a:ext>
            </a:extLst>
          </p:cNvPr>
          <p:cNvSpPr/>
          <p:nvPr/>
        </p:nvSpPr>
        <p:spPr>
          <a:xfrm>
            <a:off x="6254905" y="2537638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228B4-231D-1C9B-14B3-D6F0CA7A2E5F}"/>
              </a:ext>
            </a:extLst>
          </p:cNvPr>
          <p:cNvSpPr/>
          <p:nvPr/>
        </p:nvSpPr>
        <p:spPr>
          <a:xfrm>
            <a:off x="7683597" y="3506263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en-GB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3DFE7-0886-457F-0A29-78BC71A486B4}"/>
              </a:ext>
            </a:extLst>
          </p:cNvPr>
          <p:cNvSpPr/>
          <p:nvPr/>
        </p:nvSpPr>
        <p:spPr>
          <a:xfrm>
            <a:off x="6980061" y="2972863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endParaRPr lang="en-GB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0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C81FAA-1586-0750-8D43-F753003B1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99292-EC82-F8F7-0898-5EC03F22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User Engagement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Content Placeholder 5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85A203B8-F0D6-E28B-D07B-F2C959A9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729611"/>
            <a:ext cx="6443180" cy="33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5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D8F77-6DCD-9048-0723-83381650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778F6-0287-BA3B-496F-A5B89D4A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Diversity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32FF12-67BF-6C8A-68FD-88CF9E716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 Measure of variety within similarity recommendations</a:t>
            </a:r>
          </a:p>
        </p:txBody>
      </p:sp>
      <p:pic>
        <p:nvPicPr>
          <p:cNvPr id="3" name="Picture 2" descr="A group of people holding a banner&#10;&#10;Description automatically generated">
            <a:extLst>
              <a:ext uri="{FF2B5EF4-FFF2-40B4-BE49-F238E27FC236}">
                <a16:creationId xmlns:a16="http://schemas.microsoft.com/office/drawing/2014/main" id="{47A26DEE-907C-0B01-8789-09B136EC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57" y="1758586"/>
            <a:ext cx="6218664" cy="42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AC8F-E1F2-7C5D-1C7E-09B53407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EDCC8-2271-9264-89F3-0560C93F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9ED55C-49E0-7E53-20CA-F1E6E2505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 Measure of variety within similarity recommendations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16849E86-0470-83ED-B818-753F848853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20819524"/>
                  </p:ext>
                </p:extLst>
              </p:nvPr>
            </p:nvGraphicFramePr>
            <p:xfrm>
              <a:off x="4179889" y="833121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16849E86-0470-83ED-B818-753F848853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20819524"/>
                  </p:ext>
                </p:extLst>
              </p:nvPr>
            </p:nvGraphicFramePr>
            <p:xfrm>
              <a:off x="4179889" y="833121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AA9C0C3-8459-03FE-05DA-00B7A62DD12B}"/>
              </a:ext>
            </a:extLst>
          </p:cNvPr>
          <p:cNvGrpSpPr/>
          <p:nvPr/>
        </p:nvGrpSpPr>
        <p:grpSpPr>
          <a:xfrm>
            <a:off x="6106755" y="1492110"/>
            <a:ext cx="1343223" cy="1343223"/>
            <a:chOff x="1357124" y="2037721"/>
            <a:chExt cx="1343223" cy="13432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0F9856-5E87-E8DE-5E75-2C9EE792EB75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4">
                  <a:extLst>
                    <a:ext uri="{FF2B5EF4-FFF2-40B4-BE49-F238E27FC236}">
                      <a16:creationId xmlns:a16="http://schemas.microsoft.com/office/drawing/2014/main" id="{C8EA9A5E-BEB5-BE75-A0F0-C9BAFD57CDDB}"/>
                    </a:ext>
                  </a:extLst>
                </p:cNvPr>
                <p:cNvSpPr txBox="1"/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GB" sz="2400" kern="1200" dirty="0"/>
                </a:p>
              </p:txBody>
            </p:sp>
          </mc:Choice>
          <mc:Fallback xmlns="">
            <p:sp>
              <p:nvSpPr>
                <p:cNvPr id="11" name="Oval 4">
                  <a:extLst>
                    <a:ext uri="{FF2B5EF4-FFF2-40B4-BE49-F238E27FC236}">
                      <a16:creationId xmlns:a16="http://schemas.microsoft.com/office/drawing/2014/main" id="{C8EA9A5E-BEB5-BE75-A0F0-C9BAFD57C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FA36AF-F5B4-84EE-AAF6-1BF961D4A53B}"/>
              </a:ext>
            </a:extLst>
          </p:cNvPr>
          <p:cNvGrpSpPr/>
          <p:nvPr/>
        </p:nvGrpSpPr>
        <p:grpSpPr>
          <a:xfrm>
            <a:off x="8990401" y="1423888"/>
            <a:ext cx="1343223" cy="1343223"/>
            <a:chOff x="1357124" y="2037721"/>
            <a:chExt cx="1343223" cy="13432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2F3515-9233-E073-31D2-D3AE5CA09474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4">
                  <a:extLst>
                    <a:ext uri="{FF2B5EF4-FFF2-40B4-BE49-F238E27FC236}">
                      <a16:creationId xmlns:a16="http://schemas.microsoft.com/office/drawing/2014/main" id="{528EE3EF-735A-F10E-EB89-4A9DA3455022}"/>
                    </a:ext>
                  </a:extLst>
                </p:cNvPr>
                <p:cNvSpPr txBox="1"/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GB" sz="2400" kern="1200" dirty="0"/>
                </a:p>
              </p:txBody>
            </p:sp>
          </mc:Choice>
          <mc:Fallback xmlns="">
            <p:sp>
              <p:nvSpPr>
                <p:cNvPr id="14" name="Oval 4">
                  <a:extLst>
                    <a:ext uri="{FF2B5EF4-FFF2-40B4-BE49-F238E27FC236}">
                      <a16:creationId xmlns:a16="http://schemas.microsoft.com/office/drawing/2014/main" id="{528EE3EF-735A-F10E-EB89-4A9DA3455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E4BEE2-0D20-E835-D996-04480D6B6449}"/>
              </a:ext>
            </a:extLst>
          </p:cNvPr>
          <p:cNvGrpSpPr/>
          <p:nvPr/>
        </p:nvGrpSpPr>
        <p:grpSpPr>
          <a:xfrm>
            <a:off x="6106755" y="4266985"/>
            <a:ext cx="1343223" cy="1343223"/>
            <a:chOff x="1357124" y="2037721"/>
            <a:chExt cx="1343223" cy="134322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04D13B-0929-2971-7372-398D6000C9AA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4">
                  <a:extLst>
                    <a:ext uri="{FF2B5EF4-FFF2-40B4-BE49-F238E27FC236}">
                      <a16:creationId xmlns:a16="http://schemas.microsoft.com/office/drawing/2014/main" id="{9B9A1CF4-EC18-0E17-B7C7-2228F3D1B368}"/>
                    </a:ext>
                  </a:extLst>
                </p:cNvPr>
                <p:cNvSpPr txBox="1"/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2400" kern="1200" dirty="0"/>
                </a:p>
              </p:txBody>
            </p:sp>
          </mc:Choice>
          <mc:Fallback xmlns="">
            <p:sp>
              <p:nvSpPr>
                <p:cNvPr id="18" name="Oval 4">
                  <a:extLst>
                    <a:ext uri="{FF2B5EF4-FFF2-40B4-BE49-F238E27FC236}">
                      <a16:creationId xmlns:a16="http://schemas.microsoft.com/office/drawing/2014/main" id="{9B9A1CF4-EC18-0E17-B7C7-2228F3D1B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97FAAC-C7A2-4193-1EF4-923AA0DEB250}"/>
              </a:ext>
            </a:extLst>
          </p:cNvPr>
          <p:cNvGrpSpPr/>
          <p:nvPr/>
        </p:nvGrpSpPr>
        <p:grpSpPr>
          <a:xfrm>
            <a:off x="8990400" y="4266986"/>
            <a:ext cx="1343223" cy="1343223"/>
            <a:chOff x="1357124" y="2037721"/>
            <a:chExt cx="1343223" cy="134322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93B1E58-C26D-79B5-4B91-5C802266E3D5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4">
                  <a:extLst>
                    <a:ext uri="{FF2B5EF4-FFF2-40B4-BE49-F238E27FC236}">
                      <a16:creationId xmlns:a16="http://schemas.microsoft.com/office/drawing/2014/main" id="{98C78FC3-6CD2-0638-8343-3E41A6CC7254}"/>
                    </a:ext>
                  </a:extLst>
                </p:cNvPr>
                <p:cNvSpPr txBox="1"/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GB" sz="2400" kern="1200" dirty="0"/>
                </a:p>
              </p:txBody>
            </p:sp>
          </mc:Choice>
          <mc:Fallback xmlns="">
            <p:sp>
              <p:nvSpPr>
                <p:cNvPr id="21" name="Oval 4">
                  <a:extLst>
                    <a:ext uri="{FF2B5EF4-FFF2-40B4-BE49-F238E27FC236}">
                      <a16:creationId xmlns:a16="http://schemas.microsoft.com/office/drawing/2014/main" id="{98C78FC3-6CD2-0638-8343-3E41A6CC7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52602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7FFF5-34E3-102D-A592-6C255123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8327EC-937B-92EF-8462-8C32366DB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6D7B4EC-79B7-0246-EBB7-B03919D2B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11CF36FD-89E8-553E-C87C-167B3F5E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E6ACDD7-43E9-DD78-F530-8408252A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430E2-4B2A-9007-CB41-724C2F8E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User Engagement</a:t>
            </a:r>
            <a:endParaRPr lang="en-US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92155BD-14D6-C8B7-9E5D-9C2B73AA6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96D03F-179E-21FE-4A2E-722ACF6E7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F1619A67-BE30-AC3B-6F95-734C1E622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113BF850-043E-976D-4B42-EBCF5FF3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FD62922-4DEB-A084-7BAA-D5E63069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68" y="2046541"/>
            <a:ext cx="5641358" cy="757146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8AFE2A9-4015-8CA7-E78C-B060C418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48" y="3429000"/>
            <a:ext cx="5641963" cy="757146"/>
          </a:xfrm>
          <a:prstGeom prst="rect">
            <a:avLst/>
          </a:prstGeom>
        </p:spPr>
      </p:pic>
      <p:sp>
        <p:nvSpPr>
          <p:cNvPr id="3" name="Rectangle 2" descr="Document">
            <a:extLst>
              <a:ext uri="{FF2B5EF4-FFF2-40B4-BE49-F238E27FC236}">
                <a16:creationId xmlns:a16="http://schemas.microsoft.com/office/drawing/2014/main" id="{6F22F962-860F-B8B8-B3D5-77AB88315DEA}"/>
              </a:ext>
            </a:extLst>
          </p:cNvPr>
          <p:cNvSpPr/>
          <p:nvPr/>
        </p:nvSpPr>
        <p:spPr>
          <a:xfrm>
            <a:off x="698930" y="2046541"/>
            <a:ext cx="580605" cy="58060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Rectangle 3" descr="Document">
            <a:extLst>
              <a:ext uri="{FF2B5EF4-FFF2-40B4-BE49-F238E27FC236}">
                <a16:creationId xmlns:a16="http://schemas.microsoft.com/office/drawing/2014/main" id="{6266AA8F-2654-D218-007F-6318AAD50017}"/>
              </a:ext>
            </a:extLst>
          </p:cNvPr>
          <p:cNvSpPr/>
          <p:nvPr/>
        </p:nvSpPr>
        <p:spPr>
          <a:xfrm>
            <a:off x="705214" y="3432145"/>
            <a:ext cx="580605" cy="58060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83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DC5AB-F3A9-B8C7-77D8-0F0EAA006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E9B307B-F36F-FB0D-F37E-D8B90551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 of Scope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0E59C3-4220-ECD7-EC14-FAA43C94D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Flask with solid fill">
            <a:extLst>
              <a:ext uri="{FF2B5EF4-FFF2-40B4-BE49-F238E27FC236}">
                <a16:creationId xmlns:a16="http://schemas.microsoft.com/office/drawing/2014/main" id="{C625B1A9-6F52-C154-AE02-AD48F9867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95600"/>
            <a:ext cx="914400" cy="91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AD770E-B56E-BC0A-897E-D6C550D0BBCD}"/>
              </a:ext>
            </a:extLst>
          </p:cNvPr>
          <p:cNvSpPr txBox="1"/>
          <p:nvPr/>
        </p:nvSpPr>
        <p:spPr>
          <a:xfrm>
            <a:off x="7010400" y="3244334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A/B test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3307261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56515-D243-956F-2562-9017EDD9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8038E3-E1C4-E510-7163-DC53D641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Scope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39AABE-1808-CA1C-59B2-77896F631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287DD9C-E843-8DCB-68E8-1A7879911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271557"/>
              </p:ext>
            </p:extLst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13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AC716-DC11-C484-3847-3067D3B1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131166-B1EA-F82A-2F3D-00CA7E0DA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Main Intuition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8EAA3B9-5A15-3E9E-24CC-DD214CB79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idea behind the solution</a:t>
            </a:r>
          </a:p>
        </p:txBody>
      </p:sp>
    </p:spTree>
    <p:extLst>
      <p:ext uri="{BB962C8B-B14F-4D97-AF65-F5344CB8AC3E}">
        <p14:creationId xmlns:p14="http://schemas.microsoft.com/office/powerpoint/2010/main" val="360020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CF389-530B-2B16-BAC1-35EE96AA2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C3B406-F2A7-D895-7524-56FB59812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C0673AB-EF6C-FCD8-0F84-C9A50790E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Who I am and what my technical background is</a:t>
            </a:r>
          </a:p>
        </p:txBody>
      </p:sp>
    </p:spTree>
    <p:extLst>
      <p:ext uri="{BB962C8B-B14F-4D97-AF65-F5344CB8AC3E}">
        <p14:creationId xmlns:p14="http://schemas.microsoft.com/office/powerpoint/2010/main" val="3382520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CFB11F-75A2-11CD-06AC-A54F71C9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Intuition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731C21-C56A-9B61-9431-E087A17AD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pic>
        <p:nvPicPr>
          <p:cNvPr id="18" name="Content Placeholder 17" descr="A close-up of a mop&#10;&#10;Description automatically generated">
            <a:extLst>
              <a:ext uri="{FF2B5EF4-FFF2-40B4-BE49-F238E27FC236}">
                <a16:creationId xmlns:a16="http://schemas.microsoft.com/office/drawing/2014/main" id="{F69E64C7-5EC5-47D1-F09D-4B8C6112A3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8674" y="3179763"/>
            <a:ext cx="4218465" cy="284003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6728754-46DC-EEF1-502C-594BD43B4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Distance in space</a:t>
            </a:r>
          </a:p>
        </p:txBody>
      </p:sp>
      <p:pic>
        <p:nvPicPr>
          <p:cNvPr id="16" name="Content Placeholder 15" descr="A diagram of a line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88AA80D-C8CD-86DF-432B-898C98A1B2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97070" y="3179763"/>
            <a:ext cx="3247697" cy="2840037"/>
          </a:xfrm>
        </p:spPr>
      </p:pic>
    </p:spTree>
    <p:extLst>
      <p:ext uri="{BB962C8B-B14F-4D97-AF65-F5344CB8AC3E}">
        <p14:creationId xmlns:p14="http://schemas.microsoft.com/office/powerpoint/2010/main" val="236882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7E8E8-E290-4A34-0CE9-8A670EB36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0E2A977-571C-5D78-75C2-23A1C52B4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Data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282A6FC-D6E3-F3BF-A5B8-E5ADFB2C6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overview of the </a:t>
            </a:r>
            <a:r>
              <a:rPr lang="en-US" dirty="0" err="1"/>
              <a:t>iPlayer</a:t>
            </a:r>
            <a:r>
              <a:rPr lang="en-US" dirty="0"/>
              <a:t> catalogue and the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752180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DC05-416B-9EE1-B591-25C1D5B1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64B7-18D3-33E0-7390-2F7FFCF71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95400"/>
            <a:ext cx="2792413" cy="1600200"/>
          </a:xfrm>
        </p:spPr>
        <p:txBody>
          <a:bodyPr/>
          <a:lstStyle/>
          <a:p>
            <a:r>
              <a:rPr lang="en-US"/>
              <a:t>Main Idea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57501EB-28D9-84A4-9BD7-4968343B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8584"/>
            <a:ext cx="12192000" cy="78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75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37C7-1B00-F82E-4B95-BE1CC593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0F4E-E5D4-108F-F8A2-9C61F025B3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95400"/>
            <a:ext cx="2792413" cy="1600200"/>
          </a:xfrm>
        </p:spPr>
        <p:txBody>
          <a:bodyPr/>
          <a:lstStyle/>
          <a:p>
            <a:r>
              <a:rPr lang="en-US"/>
              <a:t>Main Idea</a:t>
            </a:r>
            <a:endParaRPr lang="en-US" dirty="0"/>
          </a:p>
        </p:txBody>
      </p:sp>
      <p:pic>
        <p:nvPicPr>
          <p:cNvPr id="5" name="Picture 4" descr="A bear wearing a hat&#10;&#10;Description automatically generated">
            <a:extLst>
              <a:ext uri="{FF2B5EF4-FFF2-40B4-BE49-F238E27FC236}">
                <a16:creationId xmlns:a16="http://schemas.microsoft.com/office/drawing/2014/main" id="{A123F00C-2328-A5CF-ECB5-F7D1825D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0955" y="0"/>
            <a:ext cx="13262144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4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73F37-8790-BB54-1FCB-0C14D7291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67D5-DDC0-2E5D-7939-1E89767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5267F0-779B-E7DB-AD5C-1E00A6E4D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</p:txBody>
      </p:sp>
      <p:pic>
        <p:nvPicPr>
          <p:cNvPr id="7" name="Picture 6" descr="A diagram of a brand&#10;&#10;Description automatically generated">
            <a:extLst>
              <a:ext uri="{FF2B5EF4-FFF2-40B4-BE49-F238E27FC236}">
                <a16:creationId xmlns:a16="http://schemas.microsoft.com/office/drawing/2014/main" id="{6540BFAF-B979-E544-2141-F9E5DF7C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003" y="1573664"/>
            <a:ext cx="6679356" cy="40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9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33D7-422C-8C3F-38B5-1881FCEE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2970-51CF-2153-1C23-BCA6B8B8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C3444D-B786-6ECB-6796-B11BFC4B3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  <a:p>
            <a:endParaRPr lang="en-US" dirty="0"/>
          </a:p>
        </p:txBody>
      </p:sp>
      <p:pic>
        <p:nvPicPr>
          <p:cNvPr id="16" name="Content Placeholder 15" descr="A diagram of a brand&#10;&#10;Description automatically generated">
            <a:extLst>
              <a:ext uri="{FF2B5EF4-FFF2-40B4-BE49-F238E27FC236}">
                <a16:creationId xmlns:a16="http://schemas.microsoft.com/office/drawing/2014/main" id="{74614BE6-8BC7-52F7-0B41-8969586E2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9120" y="1361870"/>
            <a:ext cx="5189538" cy="2229257"/>
          </a:xfrm>
        </p:spPr>
      </p:pic>
      <p:pic>
        <p:nvPicPr>
          <p:cNvPr id="18" name="Picture 17" descr="A diagram of a series&#10;&#10;Description automatically generated">
            <a:extLst>
              <a:ext uri="{FF2B5EF4-FFF2-40B4-BE49-F238E27FC236}">
                <a16:creationId xmlns:a16="http://schemas.microsoft.com/office/drawing/2014/main" id="{5455000A-930B-6B28-9B29-62D3B5884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691" y="4010985"/>
            <a:ext cx="2666395" cy="20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66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E91D0-6AB5-3CF8-1D61-BE2FB6C7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D7CB-0D41-77C8-23D4-4787F0FD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B019EB-6AA8-F038-36C6-BAC79490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BB20CF-9780-919A-1FF5-C5C4F1A11F0E}"/>
              </a:ext>
            </a:extLst>
          </p:cNvPr>
          <p:cNvSpPr/>
          <p:nvPr/>
        </p:nvSpPr>
        <p:spPr>
          <a:xfrm>
            <a:off x="7496071" y="2731477"/>
            <a:ext cx="1708220" cy="1395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episode</a:t>
            </a:r>
          </a:p>
        </p:txBody>
      </p:sp>
    </p:spTree>
    <p:extLst>
      <p:ext uri="{BB962C8B-B14F-4D97-AF65-F5344CB8AC3E}">
        <p14:creationId xmlns:p14="http://schemas.microsoft.com/office/powerpoint/2010/main" val="2098222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69D6-FBC1-CDFA-6E10-FBF27CD6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A34671-A240-45D9-4F83-C9ABCC205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638" y="912305"/>
            <a:ext cx="4521726" cy="513219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A5234-3C7D-31EA-4AD0-4CC027173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catalogue</a:t>
            </a:r>
          </a:p>
        </p:txBody>
      </p:sp>
    </p:spTree>
    <p:extLst>
      <p:ext uri="{BB962C8B-B14F-4D97-AF65-F5344CB8AC3E}">
        <p14:creationId xmlns:p14="http://schemas.microsoft.com/office/powerpoint/2010/main" val="396183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8DA2A-2774-C32A-F11E-B801CB57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8C16-C0DB-6352-FDF9-EB96E968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Catalogue size</a:t>
            </a:r>
            <a:endParaRPr lang="en-US" dirty="0"/>
          </a:p>
        </p:txBody>
      </p:sp>
      <p:pic>
        <p:nvPicPr>
          <p:cNvPr id="16" name="Picture 15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5211BE9-C9ED-859D-F5F3-D7D649F2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23" y="2694214"/>
            <a:ext cx="8967154" cy="30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40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DCBDF-B8BE-0D47-D8BC-B464246B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7400-3033-CCC3-9AC7-355293B334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95400"/>
            <a:ext cx="2792413" cy="1600200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10" name="Picture 9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1FBB4A9-30EE-806E-2E5A-04E75881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6" y="505288"/>
            <a:ext cx="7772400" cy="2596570"/>
          </a:xfrm>
          <a:prstGeom prst="rect">
            <a:avLst/>
          </a:prstGeom>
        </p:spPr>
      </p:pic>
      <p:pic>
        <p:nvPicPr>
          <p:cNvPr id="12" name="Picture 11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8D72C997-1F81-D6FB-E19D-A1DDE4F1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13" y="3429000"/>
            <a:ext cx="7772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2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 descr="A logo with pink rectangles and white letters&#10;&#10;Description automatically generated">
            <a:extLst>
              <a:ext uri="{FF2B5EF4-FFF2-40B4-BE49-F238E27FC236}">
                <a16:creationId xmlns:a16="http://schemas.microsoft.com/office/drawing/2014/main" id="{6160003F-73BA-9560-5374-F1329E4301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2074" r="2766" b="-2"/>
          <a:stretch/>
        </p:blipFill>
        <p:spPr>
          <a:xfrm>
            <a:off x="6094307" y="471953"/>
            <a:ext cx="5623560" cy="5909733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A black background with orange and white rectangles&#10;&#10;Description automatically generated">
            <a:extLst>
              <a:ext uri="{FF2B5EF4-FFF2-40B4-BE49-F238E27FC236}">
                <a16:creationId xmlns:a16="http://schemas.microsoft.com/office/drawing/2014/main" id="{095AA4AD-1357-07F6-4CD4-CDBF2C0DC6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l="4900" r="-2" b="-2"/>
          <a:stretch/>
        </p:blipFill>
        <p:spPr>
          <a:xfrm>
            <a:off x="474133" y="474133"/>
            <a:ext cx="5620174" cy="59097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6AE515-493A-22EF-C9AC-34DF30DE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13259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08E-DB15-67DA-959E-FE3B66C4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E2B6-94A1-81B9-C59E-B793AF34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drift</a:t>
            </a:r>
          </a:p>
        </p:txBody>
      </p:sp>
      <p:pic>
        <p:nvPicPr>
          <p:cNvPr id="4" name="Picture 3" descr="A graph showing the size of a number of data&#10;&#10;Description automatically generated">
            <a:extLst>
              <a:ext uri="{FF2B5EF4-FFF2-40B4-BE49-F238E27FC236}">
                <a16:creationId xmlns:a16="http://schemas.microsoft.com/office/drawing/2014/main" id="{920117F2-D9AE-C096-2B92-91133675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82" y="2824843"/>
            <a:ext cx="9676745" cy="31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2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54B39-99C2-67A8-596C-4F320F7A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7725-652E-B0E0-56A0-8DA8C1F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161286-382F-5998-19B2-27FAD11B3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The selected Passport tags</a:t>
            </a:r>
            <a:endParaRPr lang="en-US" dirty="0"/>
          </a:p>
        </p:txBody>
      </p:sp>
      <p:pic>
        <p:nvPicPr>
          <p:cNvPr id="5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CAEF82F-A06E-0BB6-934A-2F470D1B9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118" y="674551"/>
            <a:ext cx="4823131" cy="53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1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84A06-8C64-5803-4489-62C5EE323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452A-78ED-8388-ADD8-7080284A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0D4100-340F-EB17-4905-055D71754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selected Passport tags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A92E184-9E2D-FDA1-7F93-FBBB2ED08BA7}"/>
              </a:ext>
            </a:extLst>
          </p:cNvPr>
          <p:cNvGraphicFramePr/>
          <p:nvPr/>
        </p:nvGraphicFramePr>
        <p:xfrm>
          <a:off x="4179889" y="8331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2AB5C0B-6D88-45AC-C0E6-B5425C73BB4D}"/>
              </a:ext>
            </a:extLst>
          </p:cNvPr>
          <p:cNvGrpSpPr/>
          <p:nvPr/>
        </p:nvGrpSpPr>
        <p:grpSpPr>
          <a:xfrm>
            <a:off x="6106755" y="1492110"/>
            <a:ext cx="1343223" cy="1343223"/>
            <a:chOff x="1357124" y="2037721"/>
            <a:chExt cx="1343223" cy="134322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9CE5A4-C2E0-AF1F-C979-91DD71584C3C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593EB633-960D-1517-FC25-C774F0ECA9F4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Editoria</a:t>
              </a:r>
              <a:r>
                <a:rPr lang="en-GB" sz="1200" dirty="0"/>
                <a:t>l Tone</a:t>
              </a:r>
              <a:endParaRPr lang="en-GB" sz="12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E6974D-893C-C024-4A0A-47FCC593FA84}"/>
              </a:ext>
            </a:extLst>
          </p:cNvPr>
          <p:cNvGrpSpPr/>
          <p:nvPr/>
        </p:nvGrpSpPr>
        <p:grpSpPr>
          <a:xfrm>
            <a:off x="8990401" y="1423888"/>
            <a:ext cx="1343223" cy="1343223"/>
            <a:chOff x="1357124" y="2037721"/>
            <a:chExt cx="1343223" cy="134322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8CB195-348D-FE45-4CAA-A9572072D2E9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AB86C846-0456-5C68-1906-F3397D165B07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dirty="0"/>
                <a:t>Narrative Theme</a:t>
              </a:r>
              <a:endParaRPr lang="en-GB" sz="1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858340-58AE-C40D-C9D0-4AB4D1EBCEFB}"/>
              </a:ext>
            </a:extLst>
          </p:cNvPr>
          <p:cNvGrpSpPr/>
          <p:nvPr/>
        </p:nvGrpSpPr>
        <p:grpSpPr>
          <a:xfrm>
            <a:off x="6106755" y="4266985"/>
            <a:ext cx="1343223" cy="1343223"/>
            <a:chOff x="1357124" y="2037721"/>
            <a:chExt cx="1343223" cy="134322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8754F6-13A3-DB8E-DF4F-7C9C95E6B9B1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D4E250BF-0A73-5260-DEC1-E06B4FBC6B3B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dirty="0"/>
                <a:t>Relevant To</a:t>
              </a:r>
              <a:endParaRPr lang="en-GB" sz="1200" kern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65F6B1-77EA-836B-ACFF-DB01FA6F5720}"/>
              </a:ext>
            </a:extLst>
          </p:cNvPr>
          <p:cNvGrpSpPr/>
          <p:nvPr/>
        </p:nvGrpSpPr>
        <p:grpSpPr>
          <a:xfrm>
            <a:off x="8990400" y="4266986"/>
            <a:ext cx="1343223" cy="1343223"/>
            <a:chOff x="1357124" y="2037721"/>
            <a:chExt cx="1343223" cy="1343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5F48C8-699D-362B-72B7-5F2CB0A4A964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5333400F-96D2-6A70-0525-0C28649D105A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About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8025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7A01F733-03DC-2320-0978-34070058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26" y="3888685"/>
            <a:ext cx="2749357" cy="1345781"/>
          </a:xfrm>
          <a:prstGeom prst="rect">
            <a:avLst/>
          </a:prstGeom>
        </p:spPr>
      </p:pic>
      <p:pic>
        <p:nvPicPr>
          <p:cNvPr id="9" name="Picture 8" descr="A screenshot of a black background with white text&#10;&#10;Description automatically generated">
            <a:extLst>
              <a:ext uri="{FF2B5EF4-FFF2-40B4-BE49-F238E27FC236}">
                <a16:creationId xmlns:a16="http://schemas.microsoft.com/office/drawing/2014/main" id="{08473BDC-DA32-CFDA-D8B4-686C5835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6" y="3882743"/>
            <a:ext cx="3475116" cy="1345781"/>
          </a:xfrm>
          <a:prstGeom prst="rect">
            <a:avLst/>
          </a:prstGeo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06B6A4D-10AD-FA74-320A-3DE434E1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516" y="5322332"/>
            <a:ext cx="3491287" cy="1349312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AA25F3-8C4D-4D9D-5FAB-5FD003BEC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506" y="2322675"/>
            <a:ext cx="3141909" cy="1466260"/>
          </a:xfrm>
          <a:prstGeom prst="rect">
            <a:avLst/>
          </a:prstGeom>
        </p:spPr>
      </p:pic>
      <p:pic>
        <p:nvPicPr>
          <p:cNvPr id="12" name="Picture 1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6C99876B-193A-F3C3-3CC5-DDC29EAA3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626" y="5334216"/>
            <a:ext cx="2749358" cy="1370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D381BC-D805-5CFD-247B-B00ADA23E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06" y="3888684"/>
            <a:ext cx="2153369" cy="2736810"/>
          </a:xfrm>
          <a:prstGeom prst="rect">
            <a:avLst/>
          </a:prstGeom>
        </p:spPr>
      </p:pic>
      <p:pic>
        <p:nvPicPr>
          <p:cNvPr id="14" name="Picture 1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39812545-0938-F349-8CC4-E6B7A327F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3516" y="2359582"/>
            <a:ext cx="3475116" cy="1429353"/>
          </a:xfrm>
          <a:prstGeom prst="rect">
            <a:avLst/>
          </a:prstGeom>
        </p:spPr>
      </p:pic>
      <p:pic>
        <p:nvPicPr>
          <p:cNvPr id="15" name="Picture 1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468B9859-94B9-C7F3-B932-5F8AE2D34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2626" y="2359582"/>
            <a:ext cx="2749357" cy="142935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DB327DAC-E108-B274-0C51-A3DA8A13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Passport tags: example values</a:t>
            </a:r>
          </a:p>
        </p:txBody>
      </p:sp>
    </p:spTree>
    <p:extLst>
      <p:ext uri="{BB962C8B-B14F-4D97-AF65-F5344CB8AC3E}">
        <p14:creationId xmlns:p14="http://schemas.microsoft.com/office/powerpoint/2010/main" val="2060627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893A-C15A-9426-31D4-FCDFC994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bias</a:t>
            </a:r>
          </a:p>
        </p:txBody>
      </p:sp>
      <p:pic>
        <p:nvPicPr>
          <p:cNvPr id="4" name="Picture 3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C3715D7F-241D-0991-2699-B6899617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511" y="2963367"/>
            <a:ext cx="4274977" cy="24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1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4CAE-164F-84BB-E683-FE7C45328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0A8E-293D-2CC8-79BE-661C426E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D5BEE3-BDDB-BC40-C374-D48B19CB6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Ontologies</a:t>
            </a:r>
          </a:p>
        </p:txBody>
      </p:sp>
      <p:pic>
        <p:nvPicPr>
          <p:cNvPr id="12" name="Content Placeholder 11" descr="A diagram of a track cycling&#10;&#10;Description automatically generated">
            <a:extLst>
              <a:ext uri="{FF2B5EF4-FFF2-40B4-BE49-F238E27FC236}">
                <a16:creationId xmlns:a16="http://schemas.microsoft.com/office/drawing/2014/main" id="{3CCE99C4-A890-F391-69BA-BFFD205BF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408" y="1215016"/>
            <a:ext cx="5987973" cy="4567540"/>
          </a:xfrm>
        </p:spPr>
      </p:pic>
    </p:spTree>
    <p:extLst>
      <p:ext uri="{BB962C8B-B14F-4D97-AF65-F5344CB8AC3E}">
        <p14:creationId xmlns:p14="http://schemas.microsoft.com/office/powerpoint/2010/main" val="3331207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7333-CDF7-5451-46FA-C90BA59F4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4D12-DD28-574C-F14D-1256C206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ECD4E2-1C79-EE7E-52AF-C4A6106EE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9B9EA38-90DF-0408-304D-31258D1B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77" y="2275760"/>
            <a:ext cx="6398623" cy="23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72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2D193-0C7D-8032-8C8C-E9A165169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00D8-F3FE-24CA-99DC-10B5162C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9FDE9-9F6B-7E90-EEED-476A8D75E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C59597-4E73-08FD-E0B7-A0090141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58" y="444967"/>
            <a:ext cx="4547809" cy="58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8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84D8-4730-C908-4200-404FA61D5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484-80A2-F4F5-562D-A8178A61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A5C3A8-28DF-1307-B64E-0395AF4CB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D369CE-36CB-279E-8959-3D507945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955" y="1455174"/>
            <a:ext cx="5861867" cy="45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6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6D6D-568D-B026-25F4-01B45AB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(Linked) Data</a:t>
            </a:r>
          </a:p>
        </p:txBody>
      </p:sp>
      <p:pic>
        <p:nvPicPr>
          <p:cNvPr id="6" name="Content Placeholder 5" descr="A network of colored dots and lines&#10;&#10;Description automatically generated">
            <a:extLst>
              <a:ext uri="{FF2B5EF4-FFF2-40B4-BE49-F238E27FC236}">
                <a16:creationId xmlns:a16="http://schemas.microsoft.com/office/drawing/2014/main" id="{F1B4115A-9CDA-1AE7-960E-A26726471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675" y="1936645"/>
            <a:ext cx="5189538" cy="35943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32039-173A-5CC5-ADC7-15C07413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Graph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672624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BA41-7709-B91C-AA93-E58B8BC8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Research</a:t>
            </a:r>
          </a:p>
        </p:txBody>
      </p:sp>
      <p:pic>
        <p:nvPicPr>
          <p:cNvPr id="7" name="Content Placeholder 6" descr="A white character holding a megaphone&#10;&#10;Description automatically generated">
            <a:extLst>
              <a:ext uri="{FF2B5EF4-FFF2-40B4-BE49-F238E27FC236}">
                <a16:creationId xmlns:a16="http://schemas.microsoft.com/office/drawing/2014/main" id="{0C113186-63C0-7DF0-AD82-62F33A29E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2747" y="2477388"/>
            <a:ext cx="3966505" cy="3943840"/>
          </a:xfrm>
        </p:spPr>
      </p:pic>
    </p:spTree>
    <p:extLst>
      <p:ext uri="{BB962C8B-B14F-4D97-AF65-F5344CB8AC3E}">
        <p14:creationId xmlns:p14="http://schemas.microsoft.com/office/powerpoint/2010/main" val="311858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315-1DE0-1B6D-B316-F4815E3E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Data: tradeoff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2C07D6-7DEA-3413-0FF9-C5090B9A8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780" y="2492971"/>
            <a:ext cx="7871587" cy="4065935"/>
          </a:xfrm>
        </p:spPr>
      </p:pic>
    </p:spTree>
    <p:extLst>
      <p:ext uri="{BB962C8B-B14F-4D97-AF65-F5344CB8AC3E}">
        <p14:creationId xmlns:p14="http://schemas.microsoft.com/office/powerpoint/2010/main" val="1514886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84ECE-1097-BF54-C2E5-E4B59F831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D61622A-5160-6517-1A32-0B29DA5D86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8CB529B-519C-0407-7AAD-2285EE834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Methods, justification, and tools used</a:t>
            </a:r>
          </a:p>
        </p:txBody>
      </p:sp>
    </p:spTree>
    <p:extLst>
      <p:ext uri="{BB962C8B-B14F-4D97-AF65-F5344CB8AC3E}">
        <p14:creationId xmlns:p14="http://schemas.microsoft.com/office/powerpoint/2010/main" val="2929412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E49C-C44A-18BC-2A33-4F8029AF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D1D4C01B-AB3E-7ADB-17A2-98C3126C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68" y="2651445"/>
            <a:ext cx="928568" cy="1019104"/>
          </a:xfrm>
          <a:prstGeom prst="rect">
            <a:avLst/>
          </a:prstGeom>
        </p:spPr>
      </p:pic>
      <p:pic>
        <p:nvPicPr>
          <p:cNvPr id="7" name="Picture 6" descr="A blue and black text&#10;&#10;Description automatically generated">
            <a:extLst>
              <a:ext uri="{FF2B5EF4-FFF2-40B4-BE49-F238E27FC236}">
                <a16:creationId xmlns:a16="http://schemas.microsoft.com/office/drawing/2014/main" id="{18A16601-537B-DC48-1A0B-14E130C2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41" y="2609022"/>
            <a:ext cx="2235200" cy="901700"/>
          </a:xfrm>
          <a:prstGeom prst="rect">
            <a:avLst/>
          </a:prstGeom>
        </p:spPr>
      </p:pic>
      <p:pic>
        <p:nvPicPr>
          <p:cNvPr id="9" name="Picture 8" descr="A blue letter on a white background&#10;&#10;Description automatically generated">
            <a:extLst>
              <a:ext uri="{FF2B5EF4-FFF2-40B4-BE49-F238E27FC236}">
                <a16:creationId xmlns:a16="http://schemas.microsoft.com/office/drawing/2014/main" id="{315B3004-9582-23B2-A2D4-93AAD88F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754" y="2703088"/>
            <a:ext cx="1923358" cy="706964"/>
          </a:xfrm>
          <a:prstGeom prst="rect">
            <a:avLst/>
          </a:prstGeom>
        </p:spPr>
      </p:pic>
      <p:pic>
        <p:nvPicPr>
          <p:cNvPr id="11" name="Picture 1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5C97EFB-F01A-29F2-BCA8-5403A1641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478" y="2246423"/>
            <a:ext cx="2329354" cy="1490787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228B09F8-2E77-5939-96D7-71089D17D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683" y="2684268"/>
            <a:ext cx="2491532" cy="718985"/>
          </a:xfrm>
          <a:prstGeom prst="rect">
            <a:avLst/>
          </a:prstGeom>
        </p:spPr>
      </p:pic>
      <p:pic>
        <p:nvPicPr>
          <p:cNvPr id="15" name="Picture 14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AC105C8B-D8B2-EA6D-D343-80F9B611A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34" y="3962446"/>
            <a:ext cx="1583440" cy="856048"/>
          </a:xfrm>
          <a:prstGeom prst="rect">
            <a:avLst/>
          </a:prstGeom>
        </p:spPr>
      </p:pic>
      <p:pic>
        <p:nvPicPr>
          <p:cNvPr id="17" name="Picture 16" descr="A blue text with a circular chart&#10;&#10;Description automatically generated with medium confidence">
            <a:extLst>
              <a:ext uri="{FF2B5EF4-FFF2-40B4-BE49-F238E27FC236}">
                <a16:creationId xmlns:a16="http://schemas.microsoft.com/office/drawing/2014/main" id="{311BC8F0-F486-A53D-8E2D-C9DA7D8A5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4888" y="3872042"/>
            <a:ext cx="2126140" cy="1179786"/>
          </a:xfrm>
          <a:prstGeom prst="rect">
            <a:avLst/>
          </a:prstGeom>
        </p:spPr>
      </p:pic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9E4BFF20-265E-EDCD-2432-B35B34A949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7657" y="4159450"/>
            <a:ext cx="1906163" cy="546115"/>
          </a:xfrm>
          <a:prstGeom prst="rect">
            <a:avLst/>
          </a:prstGeom>
        </p:spPr>
      </p:pic>
      <p:pic>
        <p:nvPicPr>
          <p:cNvPr id="21" name="Picture 20" descr="A logo of a molecule&#10;&#10;Description automatically generated">
            <a:extLst>
              <a:ext uri="{FF2B5EF4-FFF2-40B4-BE49-F238E27FC236}">
                <a16:creationId xmlns:a16="http://schemas.microsoft.com/office/drawing/2014/main" id="{4111C3E5-9883-6469-158D-8168D148F1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606" y="3974115"/>
            <a:ext cx="928569" cy="928569"/>
          </a:xfrm>
          <a:prstGeom prst="rect">
            <a:avLst/>
          </a:prstGeom>
        </p:spPr>
      </p:pic>
      <p:pic>
        <p:nvPicPr>
          <p:cNvPr id="23" name="Picture 22" descr="A logo with colorful bars&#10;&#10;Description automatically generated">
            <a:extLst>
              <a:ext uri="{FF2B5EF4-FFF2-40B4-BE49-F238E27FC236}">
                <a16:creationId xmlns:a16="http://schemas.microsoft.com/office/drawing/2014/main" id="{CB44EF37-7470-E557-7DF9-29183CB7C4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4" y="5214199"/>
            <a:ext cx="1295118" cy="1295118"/>
          </a:xfrm>
          <a:prstGeom prst="rect">
            <a:avLst/>
          </a:prstGeom>
        </p:spPr>
      </p:pic>
      <p:pic>
        <p:nvPicPr>
          <p:cNvPr id="25" name="Picture 24" descr="A black and white logo&#10;&#10;Description automatically generated">
            <a:extLst>
              <a:ext uri="{FF2B5EF4-FFF2-40B4-BE49-F238E27FC236}">
                <a16:creationId xmlns:a16="http://schemas.microsoft.com/office/drawing/2014/main" id="{3D57D51A-38AE-5886-15C5-FB4A5894FA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5999" y="5441399"/>
            <a:ext cx="2292867" cy="840718"/>
          </a:xfrm>
          <a:prstGeom prst="rect">
            <a:avLst/>
          </a:prstGeom>
        </p:spPr>
      </p:pic>
      <p:pic>
        <p:nvPicPr>
          <p:cNvPr id="27" name="Picture 26" descr="A logo with grey and orange circles&#10;&#10;Description automatically generated">
            <a:extLst>
              <a:ext uri="{FF2B5EF4-FFF2-40B4-BE49-F238E27FC236}">
                <a16:creationId xmlns:a16="http://schemas.microsoft.com/office/drawing/2014/main" id="{07DA2F15-072B-54B1-2948-F5D5D6AA73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124" y="5340652"/>
            <a:ext cx="2292866" cy="1042212"/>
          </a:xfrm>
          <a:prstGeom prst="rect">
            <a:avLst/>
          </a:prstGeom>
        </p:spPr>
      </p:pic>
      <p:pic>
        <p:nvPicPr>
          <p:cNvPr id="29" name="Picture 28" descr="A logo of a smile&#10;&#10;Description automatically generated">
            <a:extLst>
              <a:ext uri="{FF2B5EF4-FFF2-40B4-BE49-F238E27FC236}">
                <a16:creationId xmlns:a16="http://schemas.microsoft.com/office/drawing/2014/main" id="{AEAAF528-5FEF-9EB8-D227-218CF96F8B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9470" y="4177836"/>
            <a:ext cx="1238723" cy="743234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E54A159C-C6EA-5C50-5E3C-1AA2AABD2C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6188" y="5567870"/>
            <a:ext cx="1407571" cy="587777"/>
          </a:xfrm>
          <a:prstGeom prst="rect">
            <a:avLst/>
          </a:prstGeom>
        </p:spPr>
      </p:pic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AD6A5C-27F8-48C8-6ACF-BCF969C3C6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4065" y="5199082"/>
            <a:ext cx="2356183" cy="1325353"/>
          </a:xfrm>
          <a:prstGeom prst="rect">
            <a:avLst/>
          </a:prstGeom>
        </p:spPr>
      </p:pic>
      <p:pic>
        <p:nvPicPr>
          <p:cNvPr id="35" name="Picture 34" descr="A purple and white logo&#10;&#10;Description automatically generated">
            <a:extLst>
              <a:ext uri="{FF2B5EF4-FFF2-40B4-BE49-F238E27FC236}">
                <a16:creationId xmlns:a16="http://schemas.microsoft.com/office/drawing/2014/main" id="{D968E062-1C17-B9E6-3F43-EACFB73290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80438" y="3898571"/>
            <a:ext cx="1939621" cy="11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057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C62766-6B22-A166-B16C-BF929FB0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0DF386-90D0-27DF-6A38-EC6F5A8B8E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173426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959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66E21-FB35-E7D2-8A27-ADCF6DBAF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AF287-558D-3483-A527-452A20E46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0B2AC2-81D2-CE10-BFEC-51EF559D8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DCCED83-2527-478D-B39C-A96BFFEE0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909589-660D-8322-F5A4-311EE29C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095946-16E6-2C5E-52CE-49BA5A407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B841AD-079D-08CC-E916-FC5606396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92876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5328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BB1EEB-E87E-00A7-E156-543555D8A06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F3F73-EA23-D972-6521-7AD3D286133D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B82175-DC63-CD52-0BC4-D98D454241C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b="0" i="0" kern="1200" dirty="0">
                  <a:solidFill>
                    <a:schemeClr val="bg1"/>
                  </a:solidFill>
                </a:rPr>
                <a:t>Data</a:t>
              </a:r>
            </a:p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>
                  <a:solidFill>
                    <a:schemeClr val="bg1"/>
                  </a:solidFill>
                </a:rPr>
                <a:t>Loading</a:t>
              </a:r>
              <a:endParaRPr lang="en-US" sz="19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Loading">
            <a:extLst>
              <a:ext uri="{FF2B5EF4-FFF2-40B4-BE49-F238E27FC236}">
                <a16:creationId xmlns:a16="http://schemas.microsoft.com/office/drawing/2014/main" id="{FB6307A4-4E73-0F8A-9D69-ADE62530E675}"/>
              </a:ext>
            </a:extLst>
          </p:cNvPr>
          <p:cNvSpPr/>
          <p:nvPr/>
        </p:nvSpPr>
        <p:spPr>
          <a:xfrm>
            <a:off x="1245532" y="1101154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F7AB491-DC58-DC4D-0F2C-03816AA0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963" y="753835"/>
            <a:ext cx="4823131" cy="53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97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584E9-ECAE-3753-0191-F11D8F022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E200546-2EFB-4072-7AEA-FFA36EBDC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FBA2D7-D706-FDE1-5D66-9648CC7CB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2486CCA-9C68-D72B-DCF8-89CE322C5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084115-DE2F-72F3-50A7-2E5BCBE63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902B7-386F-0382-6213-ADDE2D5C8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462873-7064-FFBD-477A-5047A123F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11385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946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76B9E-370C-5D40-5F09-F40D19AC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418A03-3301-EA3D-4A7A-BCAD982A2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B70E83-A3DE-F25D-570A-F4712181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56DE70-A216-ECBA-DE5D-D304A8DBA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9DCF55-838B-30D3-68C3-8A46F3B7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58" y="706947"/>
            <a:ext cx="8539776" cy="54441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29FE4F3-A054-7034-A32D-A99F70F85212}"/>
              </a:ext>
            </a:extLst>
          </p:cNvPr>
          <p:cNvGrpSpPr/>
          <p:nvPr/>
        </p:nvGrpSpPr>
        <p:grpSpPr>
          <a:xfrm>
            <a:off x="782994" y="1039456"/>
            <a:ext cx="1687500" cy="1599956"/>
            <a:chOff x="782994" y="2873225"/>
            <a:chExt cx="1687500" cy="1599956"/>
          </a:xfrm>
        </p:grpSpPr>
        <p:sp>
          <p:nvSpPr>
            <p:cNvPr id="2" name="Rectangle 1" descr="Workflow">
              <a:extLst>
                <a:ext uri="{FF2B5EF4-FFF2-40B4-BE49-F238E27FC236}">
                  <a16:creationId xmlns:a16="http://schemas.microsoft.com/office/drawing/2014/main" id="{7CE01523-2B5E-430A-3C77-D6C2127777EA}"/>
                </a:ext>
              </a:extLst>
            </p:cNvPr>
            <p:cNvSpPr/>
            <p:nvPr/>
          </p:nvSpPr>
          <p:spPr>
            <a:xfrm>
              <a:off x="1243819" y="2873225"/>
              <a:ext cx="759375" cy="759375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609606"/>
                <a:satOff val="-4861"/>
                <a:lumOff val="-367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3045DE-1604-B896-F061-01FF6BF304DE}"/>
                </a:ext>
              </a:extLst>
            </p:cNvPr>
            <p:cNvGrpSpPr/>
            <p:nvPr/>
          </p:nvGrpSpPr>
          <p:grpSpPr>
            <a:xfrm>
              <a:off x="782994" y="3798181"/>
              <a:ext cx="1687500" cy="675000"/>
              <a:chOff x="1986128" y="1880174"/>
              <a:chExt cx="1687500" cy="67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178438-812B-26CD-88D7-47E52ED3C523}"/>
                  </a:ext>
                </a:extLst>
              </p:cNvPr>
              <p:cNvSpPr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89213B-E498-035C-2185-BF258831DFC3}"/>
                  </a:ext>
                </a:extLst>
              </p:cNvPr>
              <p:cNvSpPr txBox="1"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b="0" i="0" kern="1200" dirty="0">
                    <a:solidFill>
                      <a:schemeClr val="bg1"/>
                    </a:solidFill>
                  </a:rPr>
                  <a:t>Data Preprocessing</a:t>
                </a:r>
                <a:endParaRPr lang="en-US" sz="1900" kern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945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63ADCA-0EEA-C860-5FDA-94C213E1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BF459F-1E7E-DA84-E2B1-F5030672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793CBC-0A37-7F3A-18B1-16F116431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32E934-8191-4102-0D45-AE23AFF65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8AA1D3-3191-5B48-8AC9-A0DD5FFFF0D0}"/>
              </a:ext>
            </a:extLst>
          </p:cNvPr>
          <p:cNvGrpSpPr/>
          <p:nvPr/>
        </p:nvGrpSpPr>
        <p:grpSpPr>
          <a:xfrm>
            <a:off x="782994" y="1039456"/>
            <a:ext cx="1687500" cy="1599956"/>
            <a:chOff x="782994" y="2873225"/>
            <a:chExt cx="1687500" cy="1599956"/>
          </a:xfrm>
        </p:grpSpPr>
        <p:sp>
          <p:nvSpPr>
            <p:cNvPr id="2" name="Rectangle 1" descr="Workflow">
              <a:extLst>
                <a:ext uri="{FF2B5EF4-FFF2-40B4-BE49-F238E27FC236}">
                  <a16:creationId xmlns:a16="http://schemas.microsoft.com/office/drawing/2014/main" id="{BC628A78-9279-C1B6-C254-80B28AB7BFE9}"/>
                </a:ext>
              </a:extLst>
            </p:cNvPr>
            <p:cNvSpPr/>
            <p:nvPr/>
          </p:nvSpPr>
          <p:spPr>
            <a:xfrm>
              <a:off x="1243819" y="2873225"/>
              <a:ext cx="759375" cy="75937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609606"/>
                <a:satOff val="-4861"/>
                <a:lumOff val="-367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E917A9-A610-A89E-3F41-EB08CD584C95}"/>
                </a:ext>
              </a:extLst>
            </p:cNvPr>
            <p:cNvGrpSpPr/>
            <p:nvPr/>
          </p:nvGrpSpPr>
          <p:grpSpPr>
            <a:xfrm>
              <a:off x="782994" y="3798181"/>
              <a:ext cx="1687500" cy="675000"/>
              <a:chOff x="1986128" y="1880174"/>
              <a:chExt cx="1687500" cy="67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60678C-AC81-4EE8-9654-599E96782464}"/>
                  </a:ext>
                </a:extLst>
              </p:cNvPr>
              <p:cNvSpPr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1D6C7E-9E1B-6EE6-77B2-52FB4F12A9F6}"/>
                  </a:ext>
                </a:extLst>
              </p:cNvPr>
              <p:cNvSpPr txBox="1"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b="0" i="0" kern="1200" dirty="0">
                    <a:solidFill>
                      <a:schemeClr val="bg1"/>
                    </a:solidFill>
                  </a:rPr>
                  <a:t>Data Preprocessing</a:t>
                </a:r>
                <a:endParaRPr lang="en-US" sz="1900" kern="1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EC5E33B-C6F7-CB53-91E5-B60F75D97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54" y="3632600"/>
            <a:ext cx="4076700" cy="1917700"/>
          </a:xfrm>
          <a:prstGeom prst="rect">
            <a:avLst/>
          </a:prstGeom>
        </p:spPr>
      </p:pic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3816239-D697-8E59-9AA6-93648A0B6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343" y="1200218"/>
            <a:ext cx="71247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99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CC79B-1F56-343B-BD0A-6EF31A367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table with numbers&#10;&#10;Description automatically generated">
            <a:extLst>
              <a:ext uri="{FF2B5EF4-FFF2-40B4-BE49-F238E27FC236}">
                <a16:creationId xmlns:a16="http://schemas.microsoft.com/office/drawing/2014/main" id="{40A0494E-CCBA-C095-1B50-58A3C089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3" y="2499361"/>
            <a:ext cx="11072224" cy="394580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1CCFC1F-BA08-FC40-3B7E-D17C0A29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Encoded Dataset</a:t>
            </a:r>
          </a:p>
        </p:txBody>
      </p:sp>
      <p:sp>
        <p:nvSpPr>
          <p:cNvPr id="12" name="Rectangle 11" descr="Workflow">
            <a:extLst>
              <a:ext uri="{FF2B5EF4-FFF2-40B4-BE49-F238E27FC236}">
                <a16:creationId xmlns:a16="http://schemas.microsoft.com/office/drawing/2014/main" id="{F06E22F8-25D3-F359-D2EF-187C337E7850}"/>
              </a:ext>
            </a:extLst>
          </p:cNvPr>
          <p:cNvSpPr/>
          <p:nvPr/>
        </p:nvSpPr>
        <p:spPr>
          <a:xfrm>
            <a:off x="468316" y="444008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609606"/>
              <a:satOff val="-4861"/>
              <a:lumOff val="-367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6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EC9FB-3D92-D82A-DFA9-037C6BD5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026F-42BC-6AF6-FFB0-2A48CE48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BA911-E90F-F1F2-BFA8-8B08E017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Use of Contextual Data in personalized recommendations</a:t>
            </a:r>
          </a:p>
          <a:p>
            <a:pPr>
              <a:lnSpc>
                <a:spcPct val="150000"/>
              </a:lnSpc>
            </a:pPr>
            <a:r>
              <a:rPr lang="en-US" dirty="0"/>
              <a:t>Play pattern and interaction pattern analysis</a:t>
            </a:r>
          </a:p>
          <a:p>
            <a:pPr>
              <a:lnSpc>
                <a:spcPct val="150000"/>
              </a:lnSpc>
            </a:pPr>
            <a:r>
              <a:rPr lang="en-US" dirty="0"/>
              <a:t>Sequential recommender system</a:t>
            </a:r>
          </a:p>
          <a:p>
            <a:pPr>
              <a:lnSpc>
                <a:spcPct val="150000"/>
              </a:lnSpc>
            </a:pPr>
            <a:r>
              <a:rPr lang="en-US" dirty="0"/>
              <a:t>Use of Passport tags to improve recommendations</a:t>
            </a:r>
          </a:p>
          <a:p>
            <a:pPr>
              <a:lnSpc>
                <a:spcPct val="150000"/>
              </a:lnSpc>
            </a:pPr>
            <a:r>
              <a:rPr lang="en-US" dirty="0"/>
              <a:t>Item representation with Autoencoders</a:t>
            </a:r>
          </a:p>
          <a:p>
            <a:pPr>
              <a:lnSpc>
                <a:spcPct val="150000"/>
              </a:lnSpc>
            </a:pPr>
            <a:r>
              <a:rPr lang="en-US" dirty="0"/>
              <a:t>Multi-product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76413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914B-EBBA-88E5-4C7D-B82B54FD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E813-41AC-B3E4-AB0C-8BF21B39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errors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854DE13-9187-FB23-E598-C076FA30E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356673"/>
              </p:ext>
            </p:extLst>
          </p:nvPr>
        </p:nvGraphicFramePr>
        <p:xfrm>
          <a:off x="1683544" y="2897967"/>
          <a:ext cx="882491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637">
                  <a:extLst>
                    <a:ext uri="{9D8B030D-6E8A-4147-A177-3AD203B41FA5}">
                      <a16:colId xmlns:a16="http://schemas.microsoft.com/office/drawing/2014/main" val="1042662012"/>
                    </a:ext>
                  </a:extLst>
                </a:gridCol>
                <a:gridCol w="2941637">
                  <a:extLst>
                    <a:ext uri="{9D8B030D-6E8A-4147-A177-3AD203B41FA5}">
                      <a16:colId xmlns:a16="http://schemas.microsoft.com/office/drawing/2014/main" val="2468004351"/>
                    </a:ext>
                  </a:extLst>
                </a:gridCol>
                <a:gridCol w="2941637">
                  <a:extLst>
                    <a:ext uri="{9D8B030D-6E8A-4147-A177-3AD203B41FA5}">
                      <a16:colId xmlns:a16="http://schemas.microsoft.com/office/drawing/2014/main" val="3075360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8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35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154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D32C4-D2B4-E1FF-945B-15C209260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FEC7-1247-5300-4B63-6881EEFD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errors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00BB879-51E5-160C-D56D-3BF92B970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46867"/>
              </p:ext>
            </p:extLst>
          </p:nvPr>
        </p:nvGraphicFramePr>
        <p:xfrm>
          <a:off x="3969289" y="2923152"/>
          <a:ext cx="3578386" cy="2961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473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1E4C-2CFA-E6A4-D11B-8553C5E2D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E2DA-B3B0-DA21-8B7A-F4EAC982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errors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44F7582-7A55-1B2E-157F-E27A9027C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641997"/>
              </p:ext>
            </p:extLst>
          </p:nvPr>
        </p:nvGraphicFramePr>
        <p:xfrm>
          <a:off x="1683544" y="2897967"/>
          <a:ext cx="88249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637">
                  <a:extLst>
                    <a:ext uri="{9D8B030D-6E8A-4147-A177-3AD203B41FA5}">
                      <a16:colId xmlns:a16="http://schemas.microsoft.com/office/drawing/2014/main" val="1042662012"/>
                    </a:ext>
                  </a:extLst>
                </a:gridCol>
                <a:gridCol w="2941637">
                  <a:extLst>
                    <a:ext uri="{9D8B030D-6E8A-4147-A177-3AD203B41FA5}">
                      <a16:colId xmlns:a16="http://schemas.microsoft.com/office/drawing/2014/main" val="2468004351"/>
                    </a:ext>
                  </a:extLst>
                </a:gridCol>
                <a:gridCol w="2941637">
                  <a:extLst>
                    <a:ext uri="{9D8B030D-6E8A-4147-A177-3AD203B41FA5}">
                      <a16:colId xmlns:a16="http://schemas.microsoft.com/office/drawing/2014/main" val="3075360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8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3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98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978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6C3B3D-F41B-D584-B389-5309FB8F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2326EA-DFE5-41B2-C6E9-65A125755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920191-690E-8995-33AC-5C9FCECCC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FB5E86-CE1A-4A2C-3B0D-1EDAA3A3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D06F7A-F486-4D95-8B5F-068CA605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876D13-4662-CF94-7BD1-EBAE3243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CCCE14-6DC2-2994-A0B2-BB6FF3C7F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55001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5447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2FF94-B483-680F-11B0-BE986D28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C8ACA72-9086-4D7B-4B99-5F3477660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220989-B01B-75FC-2ED5-6A8AB7E55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FABB17-3737-CD52-1414-8C54BCDEE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3570D2-764C-F815-EA64-2590CBACB7D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4A506C-0D1E-D69A-8B45-EAEE58AF1D6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87D247-6D72-E76E-5DE7-A2AF9F6876B1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04605CCD-35F7-EAFF-626B-AA4F912D9E94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F3EE4-07D0-C53D-CE6A-83A59EAB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450" y="1136789"/>
            <a:ext cx="7772400" cy="4300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6B6E8B-6A66-A611-A637-E6310B3EDC6A}"/>
              </a:ext>
            </a:extLst>
          </p:cNvPr>
          <p:cNvSpPr txBox="1"/>
          <p:nvPr/>
        </p:nvSpPr>
        <p:spPr>
          <a:xfrm>
            <a:off x="645096" y="5212661"/>
            <a:ext cx="185339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</a:rPr>
              <a:t>Undercomplete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</a:rPr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1903295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13B7B-0BD5-5EB6-82F4-8B27D0DF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5CBF79-201B-F200-9E24-D7CA7C87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39FBDC-F538-D48B-98FD-531EB94C3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C932C3-D19F-A28C-0E14-417001FD0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6F9ED0-E0C1-3E95-2314-80B929F4729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E16ECB-69FE-4153-59A3-80F2BA78CFDA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FB756B-253E-095F-3711-93F5DF87810A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B6FA45D-E26C-8524-6BF8-744BBA0E8BF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244D2-2C52-E8A0-E2BC-10B39E847F2A}"/>
              </a:ext>
            </a:extLst>
          </p:cNvPr>
          <p:cNvSpPr txBox="1"/>
          <p:nvPr/>
        </p:nvSpPr>
        <p:spPr>
          <a:xfrm>
            <a:off x="883633" y="5203223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Alternative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6" name="Picture 5" descr="A green and grey dots&#10;&#10;Description automatically generated">
            <a:extLst>
              <a:ext uri="{FF2B5EF4-FFF2-40B4-BE49-F238E27FC236}">
                <a16:creationId xmlns:a16="http://schemas.microsoft.com/office/drawing/2014/main" id="{3A17E15C-84F4-29C7-6E1C-8D2A0B8FD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39" y="1044871"/>
            <a:ext cx="6082156" cy="47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9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8CC711-42F0-93BE-953B-A4FF8CD8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D7787E-0CA3-6E6D-7B5A-084D14F86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226F06-1DE6-6F87-F14C-6D2396757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BF480F-477C-4EAF-8E7F-B711B56D7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D19473-034B-B0B2-2C86-3EB63A50297A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0BCAF4-53F9-19C3-1407-B3C6208D621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F1936-7D6F-8A9A-6AB1-462140FC4397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13D88EC-BB16-2F9F-1296-B1D010841F71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58928-F492-391A-1085-1E86CE1CD88D}"/>
              </a:ext>
            </a:extLst>
          </p:cNvPr>
          <p:cNvSpPr txBox="1"/>
          <p:nvPr/>
        </p:nvSpPr>
        <p:spPr>
          <a:xfrm>
            <a:off x="883633" y="5203223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Alternative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5" name="Picture 4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48FECC88-DDA2-6BE0-9339-1ABE1850A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718" y="1129440"/>
            <a:ext cx="5090588" cy="39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37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CAADD1-9591-A985-FF18-C7B37BC2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A466C2-303F-1AEA-51AC-729A7E6B3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B2222D-E662-7DF6-03F0-7DC8F82C4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BAFD2E4-2854-581E-B500-D60909111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DF6E48-0DC8-D2A5-2ABD-5F92429BA8E6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F49FE7-84DA-CD32-E539-48BF8D09CB9E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90728D-7C6C-4ED7-4FF0-712AF9E6E65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CABB4037-160E-2A43-72A3-FF69E320C46D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F9713-BC6D-3FF0-42C1-1F9BCEB2F8B4}"/>
              </a:ext>
            </a:extLst>
          </p:cNvPr>
          <p:cNvSpPr txBox="1"/>
          <p:nvPr/>
        </p:nvSpPr>
        <p:spPr>
          <a:xfrm>
            <a:off x="883633" y="5203223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Alternative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4" name="Picture 3" descr="A graph with green dots and red lines&#10;&#10;Description automatically generated">
            <a:extLst>
              <a:ext uri="{FF2B5EF4-FFF2-40B4-BE49-F238E27FC236}">
                <a16:creationId xmlns:a16="http://schemas.microsoft.com/office/drawing/2014/main" id="{E5AE3FDE-CDAC-9311-4C2B-5CF19810D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137" y="1289049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426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19443-70AA-742B-E63B-BC36AE7D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D22DBA9-1217-3758-C2C1-1E004E426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3BA882-DC56-2F98-FB8F-CACD80E04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1DF7904-5F35-B224-85F6-9B9DDA793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D6BB41-305E-6B23-3DB5-A4244198105C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934C82-FBE4-D3FA-96A8-0C41A9099F6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64768D-2817-051C-FE87-A581970D85CF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9916FE5-3E48-2A29-E891-CB5D08C89937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D3FDC-3EE3-F9B0-EDE1-70B4DA7D2837}"/>
              </a:ext>
            </a:extLst>
          </p:cNvPr>
          <p:cNvSpPr txBox="1"/>
          <p:nvPr/>
        </p:nvSpPr>
        <p:spPr>
          <a:xfrm>
            <a:off x="1000655" y="520322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Manifold</a:t>
            </a:r>
          </a:p>
        </p:txBody>
      </p:sp>
      <p:pic>
        <p:nvPicPr>
          <p:cNvPr id="5" name="Picture 4" descr="A multicolored spiral object with a grid&#10;&#10;Description automatically generated">
            <a:extLst>
              <a:ext uri="{FF2B5EF4-FFF2-40B4-BE49-F238E27FC236}">
                <a16:creationId xmlns:a16="http://schemas.microsoft.com/office/drawing/2014/main" id="{A05CF3BB-1153-CC84-61B0-932F8ED4F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933" y="985103"/>
            <a:ext cx="8214644" cy="48877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75A228-8D65-7C20-BF44-207A9E5E4F29}"/>
              </a:ext>
            </a:extLst>
          </p:cNvPr>
          <p:cNvSpPr/>
          <p:nvPr/>
        </p:nvSpPr>
        <p:spPr>
          <a:xfrm>
            <a:off x="2814260" y="5473201"/>
            <a:ext cx="9123740" cy="748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10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D429E9-541B-D3A1-B01F-B98BD7B1C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D8811D4-ADAA-CB4F-6359-8B3FC62FC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F1CA8F-7425-B567-1309-444717608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5E2A3A-E801-856C-E616-642D3F969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A59296C9-15D2-EF70-0DA2-E1EEBCE4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164805A-0376-1F75-A2BE-3B73E0D6261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7CC269-BD8B-98F5-DD6E-EAEDD94185B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6AF734-1E37-C2A5-EAD1-05C204243A30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B5A894-2E67-7A09-6B75-8C0683F0F4F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031C5F-0FBC-1CA3-A96A-9CDEDE6ECCF3}"/>
              </a:ext>
            </a:extLst>
          </p:cNvPr>
          <p:cNvSpPr txBox="1"/>
          <p:nvPr/>
        </p:nvSpPr>
        <p:spPr>
          <a:xfrm>
            <a:off x="615428" y="5212550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50260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4103F-4305-7CCA-EC12-AC7FD5A2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452A-6E42-26E4-A563-F8DD626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C7960-E039-CFA4-E193-716296C39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 of Contextual Data in personalized recommendations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Play pattern and interaction pattern analysis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Sequential recommender system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Use of Passport tags to improve recommendations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Item representation with Autoencoders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Multi-product recommendations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51A732-DAAB-B823-D68E-35F064EC4893}"/>
              </a:ext>
            </a:extLst>
          </p:cNvPr>
          <p:cNvSpPr/>
          <p:nvPr/>
        </p:nvSpPr>
        <p:spPr>
          <a:xfrm rot="5400000">
            <a:off x="1260724" y="2839585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A093D83-F15E-1448-B419-C5E8B35E3548}"/>
              </a:ext>
            </a:extLst>
          </p:cNvPr>
          <p:cNvSpPr/>
          <p:nvPr/>
        </p:nvSpPr>
        <p:spPr>
          <a:xfrm rot="5400000">
            <a:off x="1260723" y="3907479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E7FB4B4-6276-D968-CBC0-05A6C5C1D95C}"/>
              </a:ext>
            </a:extLst>
          </p:cNvPr>
          <p:cNvSpPr/>
          <p:nvPr/>
        </p:nvSpPr>
        <p:spPr>
          <a:xfrm rot="5400000">
            <a:off x="1260723" y="3373532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E605ECE-E028-8EE4-E0C0-5A074BB64C62}"/>
              </a:ext>
            </a:extLst>
          </p:cNvPr>
          <p:cNvSpPr/>
          <p:nvPr/>
        </p:nvSpPr>
        <p:spPr>
          <a:xfrm rot="5400000">
            <a:off x="1260723" y="3373532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2100800E-736A-396D-4519-C1E15CFFA602}"/>
              </a:ext>
            </a:extLst>
          </p:cNvPr>
          <p:cNvSpPr/>
          <p:nvPr/>
        </p:nvSpPr>
        <p:spPr>
          <a:xfrm rot="5400000">
            <a:off x="1260723" y="3907400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703CE68B-0AE2-282D-2A29-09B2DDE25E3F}"/>
              </a:ext>
            </a:extLst>
          </p:cNvPr>
          <p:cNvSpPr/>
          <p:nvPr/>
        </p:nvSpPr>
        <p:spPr>
          <a:xfrm rot="5400000">
            <a:off x="1260723" y="2839585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20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C11E57-3467-8852-D480-E643D0DA0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0C4B83-CC25-422F-C354-8086FFF3D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30497A-A70C-755E-C200-066DDAD83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FD3902D-9E27-2F98-740D-5C3A6AA7A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3E3BD22D-F4E1-3117-A8CE-6F9F543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9DC72E2-8F57-27ED-9EE4-CC42D06A92A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76021A1-29C1-B744-747B-686088357D0A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3B2CCB-12F8-8F1A-AF47-FB9A73478A0C}"/>
              </a:ext>
            </a:extLst>
          </p:cNvPr>
          <p:cNvSpPr/>
          <p:nvPr/>
        </p:nvSpPr>
        <p:spPr>
          <a:xfrm>
            <a:off x="8211324" y="2087804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A0C59E-EE5F-7C52-171D-D5B8793C2BEA}"/>
              </a:ext>
            </a:extLst>
          </p:cNvPr>
          <p:cNvSpPr/>
          <p:nvPr/>
        </p:nvSpPr>
        <p:spPr>
          <a:xfrm>
            <a:off x="6780224" y="2647270"/>
            <a:ext cx="809897" cy="178525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D0857DD7-4A58-7B4D-AE6F-EFE9AB0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242" y="123533"/>
            <a:ext cx="2212531" cy="18426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09F66-E7FD-B837-05B6-6B65CB662DA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ADDCDF-A99F-72ED-CF89-9F0772D2368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1B65B6-6E1D-9578-42E1-C68F9F7ACBF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19902E-0D72-D49E-87AB-74C0387CB604}"/>
              </a:ext>
            </a:extLst>
          </p:cNvPr>
          <p:cNvSpPr txBox="1"/>
          <p:nvPr/>
        </p:nvSpPr>
        <p:spPr>
          <a:xfrm>
            <a:off x="615428" y="5212550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947093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DF87F-943D-5EDD-7639-1DDC112A8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74A312-7EE5-E12D-F7E9-A3476AEC2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9D1C2F-881E-B280-A062-308C823FE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55F511-68A8-B316-F795-52286A74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8701D8BE-C3DB-F961-6BDD-89E4D884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C8FBB77-6F68-F84A-4CA9-0C508F038C8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F7F262F-F31D-E5E4-064D-2782F4BB06D3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E75F6303-9FAA-E857-0482-067AD6E3E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937" y="4742290"/>
            <a:ext cx="2218796" cy="180158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F77A643-9BD4-1324-57FC-9C5AFC36018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B33626-3384-0C02-CC45-7015251894B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AB1BC8-5490-1186-8D74-2D9A9B0F6D49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9F3779-35D3-646B-2F19-0487A7EBA71D}"/>
              </a:ext>
            </a:extLst>
          </p:cNvPr>
          <p:cNvSpPr txBox="1"/>
          <p:nvPr/>
        </p:nvSpPr>
        <p:spPr>
          <a:xfrm>
            <a:off x="615428" y="5212550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648366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6E946-FF8C-881A-8A9D-12B2ACC3D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433CB7-A19D-A3C0-A280-F5EBEB5C8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D098EA8-9246-F2D7-A720-B9A58E17D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A3B7626-3237-3681-8750-C055DBA50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39A1821C-214C-2973-09A8-EB27BA9B5E7D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33A13E-2E94-836E-2C9B-DC10E96129C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C64F38-B998-1D44-F663-2868D221E7E3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208627-F59E-01EC-19AE-545F35180C5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C6987FA-5B80-5A21-484B-DB9ECE98F2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393086"/>
              </p:ext>
            </p:extLst>
          </p:nvPr>
        </p:nvGraphicFramePr>
        <p:xfrm>
          <a:off x="4110059" y="1574728"/>
          <a:ext cx="6286854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AB24CD9-BD37-4367-68DD-F63A92946183}"/>
              </a:ext>
            </a:extLst>
          </p:cNvPr>
          <p:cNvSpPr txBox="1"/>
          <p:nvPr/>
        </p:nvSpPr>
        <p:spPr>
          <a:xfrm>
            <a:off x="615428" y="5212550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40236003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47103-2C6B-3053-5693-A2EB69DC8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1654C2-8996-1101-972B-32D738841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0BA782-D2E7-F66D-23B0-0900E137D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EE46BF-0052-1012-DAC5-5EF432BD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B65B8A9-14CE-4A43-47E0-1B34A7DBFD89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710A55-BA07-C0C4-18D2-ED8241AF160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076042-70AC-66DF-0F5F-1CBF2F23251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4B7FAE-079F-D2DD-BC6A-6512D1437D7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55E6-F89E-54AB-5A3E-7653782EE403}"/>
                  </a:ext>
                </a:extLst>
              </p:cNvPr>
              <p:cNvSpPr txBox="1"/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)+(1−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55E6-F89E-54AB-5A3E-7653782E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blipFill>
                <a:blip r:embed="rId4"/>
                <a:stretch>
                  <a:fillRect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587737-3D29-9C99-9CB5-C53F6800F02F}"/>
                  </a:ext>
                </a:extLst>
              </p:cNvPr>
              <p:cNvSpPr txBox="1"/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587737-3D29-9C99-9CB5-C53F6800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blipFill>
                <a:blip r:embed="rId5"/>
                <a:stretch>
                  <a:fillRect l="-1818" r="-1818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5EC5A-267A-2E55-4E14-04A39538B2C4}"/>
                  </a:ext>
                </a:extLst>
              </p:cNvPr>
              <p:cNvSpPr txBox="1"/>
              <p:nvPr/>
            </p:nvSpPr>
            <p:spPr>
              <a:xfrm>
                <a:off x="3151838" y="3018898"/>
                <a:ext cx="344927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5EC5A-267A-2E55-4E14-04A39538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018898"/>
                <a:ext cx="3449278" cy="298928"/>
              </a:xfrm>
              <a:prstGeom prst="rect">
                <a:avLst/>
              </a:prstGeom>
              <a:blipFill>
                <a:blip r:embed="rId6"/>
                <a:stretch>
                  <a:fillRect r="-183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774174-72F3-7729-6D55-10F5BCA46D99}"/>
                  </a:ext>
                </a:extLst>
              </p:cNvPr>
              <p:cNvSpPr txBox="1"/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𝑝𝑦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774174-72F3-7729-6D55-10F5BCA46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blipFill>
                <a:blip r:embed="rId7"/>
                <a:stretch>
                  <a:fillRect r="-1439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17BD7D2-69B8-47B0-0B7C-2CB7932C4105}"/>
              </a:ext>
            </a:extLst>
          </p:cNvPr>
          <p:cNvSpPr txBox="1"/>
          <p:nvPr/>
        </p:nvSpPr>
        <p:spPr>
          <a:xfrm>
            <a:off x="3126437" y="24442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94750-172C-C74F-9192-80535662EC3E}"/>
              </a:ext>
            </a:extLst>
          </p:cNvPr>
          <p:cNvSpPr txBox="1"/>
          <p:nvPr/>
        </p:nvSpPr>
        <p:spPr>
          <a:xfrm>
            <a:off x="7146392" y="244428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9D98A3-E202-25FA-B3A2-A76785035DBE}"/>
                  </a:ext>
                </a:extLst>
              </p:cNvPr>
              <p:cNvSpPr txBox="1"/>
              <p:nvPr/>
            </p:nvSpPr>
            <p:spPr>
              <a:xfrm>
                <a:off x="3151838" y="3519422"/>
                <a:ext cx="1791965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0−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9D98A3-E202-25FA-B3A2-A76785035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519422"/>
                <a:ext cx="1791965" cy="298928"/>
              </a:xfrm>
              <a:prstGeom prst="rect">
                <a:avLst/>
              </a:prstGeom>
              <a:blipFill>
                <a:blip r:embed="rId8"/>
                <a:stretch>
                  <a:fillRect l="-2113" r="-352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23CF3D-87D9-BE14-5AE4-9F56857EA9C3}"/>
                  </a:ext>
                </a:extLst>
              </p:cNvPr>
              <p:cNvSpPr txBox="1"/>
              <p:nvPr/>
            </p:nvSpPr>
            <p:spPr>
              <a:xfrm>
                <a:off x="3160305" y="4019947"/>
                <a:ext cx="1303049" cy="298928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23CF3D-87D9-BE14-5AE4-9F56857EA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05" y="4019947"/>
                <a:ext cx="1303049" cy="298928"/>
              </a:xfrm>
              <a:prstGeom prst="rect">
                <a:avLst/>
              </a:prstGeom>
              <a:blipFill>
                <a:blip r:embed="rId9"/>
                <a:stretch>
                  <a:fillRect r="-476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64E3F7B-F0C5-2995-9E80-A43EF65646A7}"/>
              </a:ext>
            </a:extLst>
          </p:cNvPr>
          <p:cNvSpPr txBox="1"/>
          <p:nvPr/>
        </p:nvSpPr>
        <p:spPr>
          <a:xfrm>
            <a:off x="817414" y="5212550"/>
            <a:ext cx="1516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Binary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194319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  <p:bldP spid="12" grpId="0"/>
      <p:bldP spid="17" grpId="0"/>
      <p:bldP spid="18" grpId="0"/>
      <p:bldP spid="1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9C671-66BF-FFF0-23B8-96B474D74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4DA3248-D009-EF64-5134-17C68A818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766B628-D26A-C345-6C57-605F29FF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DA99A4-D7F9-F393-604F-70EBA4B76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B7A42EC-76CE-52A6-ECA4-96BBCAF5B740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7833D3-FFDA-2204-F9A7-6825FAD3B20C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40C2DD-75DC-95B9-F356-B7AA2B4C6AC6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4DB207-A6B9-AFF9-C9C6-73F373DDAA55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86543A-C147-B00B-11E5-CA3E1F48638F}"/>
                  </a:ext>
                </a:extLst>
              </p:cNvPr>
              <p:cNvSpPr txBox="1"/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)+(1−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86543A-C147-B00B-11E5-CA3E1F486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blipFill>
                <a:blip r:embed="rId4"/>
                <a:stretch>
                  <a:fillRect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F12F77-3C24-CEA3-6EE5-12BF6DE6A5DD}"/>
                  </a:ext>
                </a:extLst>
              </p:cNvPr>
              <p:cNvSpPr txBox="1"/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F12F77-3C24-CEA3-6EE5-12BF6DE6A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blipFill>
                <a:blip r:embed="rId5"/>
                <a:stretch>
                  <a:fillRect l="-1818" r="-1818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833AF8-AD87-9933-8097-E0D05163BB2F}"/>
                  </a:ext>
                </a:extLst>
              </p:cNvPr>
              <p:cNvSpPr txBox="1"/>
              <p:nvPr/>
            </p:nvSpPr>
            <p:spPr>
              <a:xfrm>
                <a:off x="3151838" y="3018898"/>
                <a:ext cx="354545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833AF8-AD87-9933-8097-E0D05163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018898"/>
                <a:ext cx="3545458" cy="298928"/>
              </a:xfrm>
              <a:prstGeom prst="rect">
                <a:avLst/>
              </a:prstGeom>
              <a:blipFill>
                <a:blip r:embed="rId6"/>
                <a:stretch>
                  <a:fillRect r="-178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3EFC10-5F15-4B44-0DC6-6A18299695F7}"/>
                  </a:ext>
                </a:extLst>
              </p:cNvPr>
              <p:cNvSpPr txBox="1"/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𝑝𝑦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3EFC10-5F15-4B44-0DC6-6A182996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blipFill>
                <a:blip r:embed="rId7"/>
                <a:stretch>
                  <a:fillRect r="-1439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B1FF75E-A41B-3980-0814-E0539DF6EA35}"/>
              </a:ext>
            </a:extLst>
          </p:cNvPr>
          <p:cNvSpPr txBox="1"/>
          <p:nvPr/>
        </p:nvSpPr>
        <p:spPr>
          <a:xfrm>
            <a:off x="3126437" y="24442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950AB-07CB-CA37-99A7-B405D775A227}"/>
              </a:ext>
            </a:extLst>
          </p:cNvPr>
          <p:cNvSpPr txBox="1"/>
          <p:nvPr/>
        </p:nvSpPr>
        <p:spPr>
          <a:xfrm>
            <a:off x="7146392" y="244428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60B630-D7C2-9781-F8C2-3CAB28AA7985}"/>
                  </a:ext>
                </a:extLst>
              </p:cNvPr>
              <p:cNvSpPr txBox="1"/>
              <p:nvPr/>
            </p:nvSpPr>
            <p:spPr>
              <a:xfrm>
                <a:off x="3151838" y="3519422"/>
                <a:ext cx="1318053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60B630-D7C2-9781-F8C2-3CAB28AA7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519422"/>
                <a:ext cx="1318053" cy="318677"/>
              </a:xfrm>
              <a:prstGeom prst="rect">
                <a:avLst/>
              </a:prstGeom>
              <a:blipFill>
                <a:blip r:embed="rId8"/>
                <a:stretch>
                  <a:fillRect r="-3846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5B03AC-70F8-CE35-A990-99A5252C59F4}"/>
                  </a:ext>
                </a:extLst>
              </p:cNvPr>
              <p:cNvSpPr txBox="1"/>
              <p:nvPr/>
            </p:nvSpPr>
            <p:spPr>
              <a:xfrm>
                <a:off x="3160305" y="4019947"/>
                <a:ext cx="899092" cy="298928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5B03AC-70F8-CE35-A990-99A5252C5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05" y="4019947"/>
                <a:ext cx="899092" cy="298928"/>
              </a:xfrm>
              <a:prstGeom prst="rect">
                <a:avLst/>
              </a:prstGeom>
              <a:blipFill>
                <a:blip r:embed="rId9"/>
                <a:stretch>
                  <a:fillRect r="-68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0B0B02F-4A56-9DA6-C49A-449B72FA571F}"/>
              </a:ext>
            </a:extLst>
          </p:cNvPr>
          <p:cNvSpPr txBox="1"/>
          <p:nvPr/>
        </p:nvSpPr>
        <p:spPr>
          <a:xfrm>
            <a:off x="817414" y="5212550"/>
            <a:ext cx="1516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Binary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727449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654BA-0CA7-A21E-FE12-5A0D9CAE5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57E40A-B6CD-2555-3EAE-BB9DE776F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C4F974-23DD-BBF9-52F8-FC8BC6AF3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D8B9A8-1D31-CEB6-38C5-822947F3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3CF9ABC0-0570-E598-2769-D10200203E46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56BF20-B548-6E8F-6D29-84EFB61563F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1C10D0-4D68-66BE-4C00-EC8FEA04DABA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1F4E8A-E7F1-1B67-592C-0881FB8F4D05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DB789368-8FF0-373B-8AAB-CC3B784E0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595" y="1276905"/>
            <a:ext cx="4200616" cy="3397382"/>
          </a:xfrm>
          <a:prstGeom prst="rect">
            <a:avLst/>
          </a:prstGeom>
        </p:spPr>
      </p:pic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FBB1D6B5-21EA-3CA3-F119-169A1FEE9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956" y="524978"/>
            <a:ext cx="3247353" cy="2659470"/>
          </a:xfrm>
          <a:prstGeom prst="rect">
            <a:avLst/>
          </a:prstGeom>
        </p:spPr>
      </p:pic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F45F4BA2-E5D5-E1F2-03BB-39AB719A1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500" y="3358385"/>
            <a:ext cx="3241667" cy="2659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B00251-E8AE-0407-11CD-4A99A8B6018F}"/>
              </a:ext>
            </a:extLst>
          </p:cNvPr>
          <p:cNvSpPr txBox="1"/>
          <p:nvPr/>
        </p:nvSpPr>
        <p:spPr>
          <a:xfrm>
            <a:off x="875124" y="5212550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Loss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14780321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CE5EA-2001-C1E2-FB9E-265096CD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42F57C-1B83-8757-84F5-F40063C4F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32F5A8A-6D85-FCB1-42B7-21ABC34A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4285F2D-3043-1082-18DE-DE4DB92E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A7CE8DDD-CAB4-1752-DB7E-3D35D7FE0B0C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C21DCF-AB94-4BF0-27B3-A7752B104799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D348CB-92E5-959B-F126-2E200525B75E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4E5E8A-6C39-1E65-00AC-1F71D31774B7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51F42240-24ED-EC66-4CF9-BE466BC4DB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531316"/>
              </p:ext>
            </p:extLst>
          </p:nvPr>
        </p:nvGraphicFramePr>
        <p:xfrm>
          <a:off x="4605173" y="13466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77932E-AEA4-B001-8978-3A0CE2F24336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3640112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E0FA2-F650-48E8-9DF1-50B88B072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08DE8E-8009-A41A-41AF-50E1859E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68EB48A-E037-8D0E-151D-B14087ADD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C13DBE-7610-1782-B2AB-C5DF36254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24E4871F-EFFD-724D-FEC5-415B4AE5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96D43C7F-EB7A-217F-1619-6FDFFEE08830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275C0B-DB0B-353E-3490-6CB061AA1446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28450-0B43-D695-E81C-4CE14CC4427D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pic>
        <p:nvPicPr>
          <p:cNvPr id="20" name="Picture 19" descr="A black and white table with numbers&#10;&#10;Description automatically generated">
            <a:extLst>
              <a:ext uri="{FF2B5EF4-FFF2-40B4-BE49-F238E27FC236}">
                <a16:creationId xmlns:a16="http://schemas.microsoft.com/office/drawing/2014/main" id="{B53A3085-E77D-4381-D2F5-039145A0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992" y="745141"/>
            <a:ext cx="15286675" cy="544770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694D76E2-4D38-6B79-6A31-4DECAC1D9E4A}"/>
              </a:ext>
            </a:extLst>
          </p:cNvPr>
          <p:cNvSpPr/>
          <p:nvPr/>
        </p:nvSpPr>
        <p:spPr>
          <a:xfrm>
            <a:off x="6541879" y="5709210"/>
            <a:ext cx="1264274" cy="45479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62E9A5-6553-0A38-C268-B4B22FF0990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502A0D-3729-2D34-0A9A-BF1DB433970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D6989E-A5A0-0F63-F5EC-BAC4F028585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3192D9-EC2F-64F9-08C3-9C19AA3BFA19}"/>
              </a:ext>
            </a:extLst>
          </p:cNvPr>
          <p:cNvSpPr txBox="1"/>
          <p:nvPr/>
        </p:nvSpPr>
        <p:spPr>
          <a:xfrm>
            <a:off x="655512" y="5221881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6662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F5264-1022-4B78-C8A3-A528B4BF1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4EB453-BF8F-7B3B-A161-CFCBA994D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B9BFB4-57AB-1A54-D034-2FFAA8C1A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3FD714-0AC9-D63C-B50C-AC52A9868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86146C32-FCCB-A7C1-699C-98B9F4AE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8695ED04-A1D5-F2FE-F4CE-CFC2E34C889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4BEA24-727A-876B-1BD1-229F9ADCD53B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E7F7A-34AB-5552-F4B3-9C0A331EE28F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AF51E0-A267-CC1C-CC43-451F0D4F109E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BA76C-9E97-2771-AB77-6EEC2BAE1CF3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01A185-7731-89B4-9628-C78A5F2E23E4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9C33FC-531E-59D6-5D3F-EFAF758E70E3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6456DB-FB59-0B7A-7320-D564DF23C8E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78AA81-553F-F436-2A13-073961DD24BE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40325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69579-7D2B-AF1C-ABB0-E7465C9F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359904-250B-295A-3E32-2C7A81BF1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6A12C0-8618-0303-C49B-A4AA136EE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CF3793-7864-B387-808A-44EC20BFB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13DD24B9-005D-3279-1F43-A622E81E9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2C5591DF-2EBF-3440-651B-0999DF10CB7E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AB3D15F-B700-35AD-BC43-8F25E5E52ECC}"/>
              </a:ext>
            </a:extLst>
          </p:cNvPr>
          <p:cNvSpPr/>
          <p:nvPr/>
        </p:nvSpPr>
        <p:spPr>
          <a:xfrm rot="16200000">
            <a:off x="6793654" y="3469109"/>
            <a:ext cx="586154" cy="3622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F9363-05DB-09CD-D238-F75F6126A15E}"/>
              </a:ext>
            </a:extLst>
          </p:cNvPr>
          <p:cNvSpPr txBox="1"/>
          <p:nvPr/>
        </p:nvSpPr>
        <p:spPr>
          <a:xfrm>
            <a:off x="6253577" y="5618255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n_hidden_layers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98434A-DA79-1059-D907-E95C96B04B39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E32671-A5AE-5BF2-DAE3-F35917C34E81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39725-6A94-BAB4-755B-422B7BE50099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9F5AE3-D9A6-890A-9809-F9C1A2954BAF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73746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D99CB-A7C6-0713-9813-0FA8BFD4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C65043-0469-DB83-0CBB-B6FCAF49F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Project Overview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E5C68F8-22E1-9639-F3A2-16CDEB0BC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high-level summary of the main aspects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112465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67C1D-E604-6667-15E6-1DAB8767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A85FC87-CD01-2120-28EE-BA9CCA7D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BB5180-181E-1DB4-1EEF-8D707DAE7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199218-8831-FA40-0275-C668646B6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783432CB-61EF-5EB1-E420-77DAB484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AE55B919-2E1A-5486-1B0E-6C50111BA8FC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65EFD2-C242-E2C4-2FA4-3C5DD4EC6EEE}"/>
              </a:ext>
            </a:extLst>
          </p:cNvPr>
          <p:cNvSpPr/>
          <p:nvPr/>
        </p:nvSpPr>
        <p:spPr>
          <a:xfrm>
            <a:off x="6780224" y="2647270"/>
            <a:ext cx="809897" cy="178525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B2647-531B-82A7-2BEC-C3091B4EAAED}"/>
              </a:ext>
            </a:extLst>
          </p:cNvPr>
          <p:cNvSpPr txBox="1"/>
          <p:nvPr/>
        </p:nvSpPr>
        <p:spPr>
          <a:xfrm>
            <a:off x="6222048" y="4557530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embeddings_size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80124-49FD-6BD4-1FBA-D8750CE3BDA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D8A11F-CFA2-562C-0F0C-444BC34181B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EFE348-9DD2-5842-B774-D941C0BD530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B5F4F1-9DB9-0745-3D36-A72F8E98BBF8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1999557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F2B1D-B1A9-4BAA-2F17-B8FD7ADB1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CDBF63-D22E-B03D-7CBD-1194441FA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5FCCC7-0F91-C008-04A8-0FDC13A53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56E86B6-0621-4683-4490-8956BF40A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E58AF1AA-8554-C6CB-5CE5-5877B0D14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677AC9E-B8B0-CCE6-0DF7-F41F6E07FFA6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E57BF5B-B49F-DDF3-52E1-0E78745B2342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51A932-3B73-2543-A645-A0E1ECB0DCF2}"/>
              </a:ext>
            </a:extLst>
          </p:cNvPr>
          <p:cNvSpPr/>
          <p:nvPr/>
        </p:nvSpPr>
        <p:spPr>
          <a:xfrm>
            <a:off x="8211324" y="2087804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B90D7-F972-A182-49F2-BD56040746BF}"/>
              </a:ext>
            </a:extLst>
          </p:cNvPr>
          <p:cNvSpPr txBox="1"/>
          <p:nvPr/>
        </p:nvSpPr>
        <p:spPr>
          <a:xfrm>
            <a:off x="5269106" y="5050252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n_nodes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B0242-8D2C-6D01-1A54-40D9F61DA690}"/>
              </a:ext>
            </a:extLst>
          </p:cNvPr>
          <p:cNvSpPr txBox="1"/>
          <p:nvPr/>
        </p:nvSpPr>
        <p:spPr>
          <a:xfrm>
            <a:off x="8136813" y="5050252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n_nodes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E535E9-05BE-EFC0-D66A-79EB9A6A3FE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5E2CEE-B094-F2F0-1F0B-E7E40C74CD3F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971ED0-A252-D3D6-B393-08DA144F5A31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4ED09A7-6457-C379-9D05-7E2136B05C3F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6188167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0A45A-203C-D119-DC96-7BB0E3E8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352A62-BC06-2FF5-2FCE-5C4A42F0C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53E392-B62B-4467-57A0-23DC10755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A764EA-766B-3E56-3930-4A45156AA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9E963869-3403-A8EB-3C67-F211F38F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2248884D-0B8B-33EF-FD22-0F664E048C3A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0AE2E-0A0E-0F18-464D-89824D1126F8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9C4ED-AF73-8789-BAB5-F3DFE6101DB5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007491-801E-859E-A548-294A6ECE69B0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1BE25-1048-A8D6-DCBD-85780726C20F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4181F8-1AA7-0B4E-D23A-9A46E5B3AF3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7FF44C-0D12-DD3C-12E5-0FE1889A926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CCBDEF-26C4-8035-1E64-9765AFB3AF1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9FAE21-85E6-9546-7D85-41CF1AAB94C6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AD329-240A-13D9-0E53-1AA570F1E37F}"/>
              </a:ext>
            </a:extLst>
          </p:cNvPr>
          <p:cNvSpPr txBox="1"/>
          <p:nvPr/>
        </p:nvSpPr>
        <p:spPr>
          <a:xfrm>
            <a:off x="5162023" y="494395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1</a:t>
            </a:r>
            <a:r>
              <a:rPr lang="en-US" b="1" dirty="0"/>
              <a:t> &lt; 8982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A82F1-56C8-2370-5898-31B77714E8F2}"/>
              </a:ext>
            </a:extLst>
          </p:cNvPr>
          <p:cNvSpPr txBox="1"/>
          <p:nvPr/>
        </p:nvSpPr>
        <p:spPr>
          <a:xfrm>
            <a:off x="7985200" y="49420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1</a:t>
            </a:r>
            <a:r>
              <a:rPr lang="en-US" b="1" dirty="0"/>
              <a:t> &lt; 8982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57B56D-FD47-EE22-B0A2-10E9D056D38C}"/>
              </a:ext>
            </a:extLst>
          </p:cNvPr>
          <p:cNvSpPr txBox="1"/>
          <p:nvPr/>
        </p:nvSpPr>
        <p:spPr>
          <a:xfrm>
            <a:off x="6716167" y="431695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2</a:t>
            </a:r>
            <a:r>
              <a:rPr lang="en-US" b="1" dirty="0"/>
              <a:t> &lt; N</a:t>
            </a:r>
            <a:r>
              <a:rPr lang="en-US" b="1" baseline="-25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C30C4-726F-8E3B-E070-E227FA644978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21968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2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269A5-D0B2-31DA-CD8D-C8169A9E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26CA854-D241-C74C-606A-9867368A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7545BF8-8DE8-AF4E-5D64-1042BD17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FFACF4-5A16-4604-3894-EC71285D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B5EC070D-D813-ABB9-137C-21831A89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3D10AC1-31CE-418D-95CB-5F901D2220B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17C636-1037-7A44-B85E-EBB251BD647C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FA848-D58B-CFEB-19EA-26E84BBBBDE9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A66C980-E374-2CB4-1B6B-AA5ADD4FEBBA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CEF8A-65EE-83D7-4A40-FB8C9C0336B3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C90B34-1032-9C3B-C2D2-FA4CD1B761B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4C471B-1403-78F5-FA85-3022DECA6638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BAC434-E149-3B5F-B396-063358FCABC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0B11208-AB21-83C5-C221-BC1251A9C55F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6D5A93-8B1D-0493-0E9D-E3AEC50F797B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6B513-0E9C-37B5-0E9C-E94E246C9797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2A2A215-A792-4A54-C8E3-275B3F667222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988137" y="4630328"/>
            <a:ext cx="1397952" cy="1014011"/>
          </a:xfrm>
          <a:prstGeom prst="bentConnector3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86FAB5-A06F-12E4-1C7B-C7B1B6AA8DE4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6906141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08D610-FF59-1482-9EB5-24CE9003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87F3B9-3F7A-B2AC-CFFF-20F9B0E26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51A5E0-71D8-58ED-918D-28D40D1DB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BB0A885-3216-0667-4C4A-F99D7445E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B059BFB3-B416-781E-E5E8-0D1EC454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0E83B24-573A-D421-5304-5F135ABDD4D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0C5C5F-6BEA-8618-E2F0-D4D869C044A0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4C167-ACBD-A1FA-D473-5316FBBAFD03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C937509-CB23-6BB2-2109-3C06C311A308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4646C-6F2C-98D9-C091-A8B21FC2D962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20BE3E-16AA-94FB-E4B0-03C954D6AF89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3F99DE-AD62-C970-60EE-2CF8D2B70393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F99EF0-C006-020A-57DD-136BF3E37073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30D643-D458-0B1D-20D5-779B8B23B0DE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E12554-3307-016D-2376-E5FAA197729B}"/>
              </a:ext>
            </a:extLst>
          </p:cNvPr>
          <p:cNvSpPr/>
          <p:nvPr/>
        </p:nvSpPr>
        <p:spPr>
          <a:xfrm>
            <a:off x="7438267" y="5841707"/>
            <a:ext cx="473091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14128F-E496-A8B7-1EF5-14EE805C1747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7C3457-B582-6774-4B6B-DB8A7E8426E8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0A8BC91-C3FA-AAD3-93D9-7A45099698CE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04429EF-317E-B762-79F5-B4125EDC793D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BD2CA9-3C0D-E4DF-6105-0F398640A41C}"/>
              </a:ext>
            </a:extLst>
          </p:cNvPr>
          <p:cNvCxnSpPr>
            <a:stCxn id="10" idx="0"/>
            <a:endCxn id="22" idx="2"/>
          </p:cNvCxnSpPr>
          <p:nvPr/>
        </p:nvCxnSpPr>
        <p:spPr>
          <a:xfrm rot="16200000" flipV="1">
            <a:off x="6272572" y="4439465"/>
            <a:ext cx="878237" cy="1926247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881EE86-32A9-5F13-1FE5-A9179290870B}"/>
              </a:ext>
            </a:extLst>
          </p:cNvPr>
          <p:cNvCxnSpPr>
            <a:stCxn id="10" idx="0"/>
            <a:endCxn id="23" idx="2"/>
          </p:cNvCxnSpPr>
          <p:nvPr/>
        </p:nvCxnSpPr>
        <p:spPr>
          <a:xfrm rot="5400000" flipH="1" flipV="1">
            <a:off x="7710083" y="4928201"/>
            <a:ext cx="878237" cy="948776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EA6DCB-529A-96EB-8D0D-1FA95D8B7561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7390562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1C9A0-DC6C-D544-E02B-D07B8864B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2F0DD-53DB-F6E0-3BFC-1BDB880C2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FBD01C-58DD-0F30-2DDF-17801CF58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E7281D-F9CB-867C-E674-ECBB235E6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A4299DA3-393B-FDE4-4B0F-AD6E36CB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9839EB3-B1C4-B6CC-5CE4-C7B16BFFDC7A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38777B-3A66-3235-D14C-6218B1607583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9DDA9-23B1-2DB3-3041-D52A9FEAA782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A76D65-E01F-654E-CA34-CDF2F1AF5B94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FD60B-D0F8-F427-6398-3BD84E543036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2DA335-103B-3F54-7431-4276ACD31C5F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4BF77C-FCDE-685F-A7FE-5420FD3DABCC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D0CA1E-470D-DBAF-D793-C14BA9EB440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21E131-45C2-9C85-A35D-A8423F13FACD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9ECC2A-463A-A1F1-6142-4F3B5885AEE2}"/>
              </a:ext>
            </a:extLst>
          </p:cNvPr>
          <p:cNvSpPr/>
          <p:nvPr/>
        </p:nvSpPr>
        <p:spPr>
          <a:xfrm>
            <a:off x="6828919" y="5836310"/>
            <a:ext cx="583483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B11029-AC4F-AA40-DC4B-284B4F34C2A1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401916-D926-FE9F-65BE-006EA9432365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63FFDD9-A9EC-8383-76F6-DBE2DDAD6141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C3A6AB3-1E82-3260-A1D2-54D9B8F66723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DA86875-BE27-AF5B-DE87-58A2E8FF71F0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rot="16200000" flipV="1">
            <a:off x="5998194" y="4713842"/>
            <a:ext cx="872840" cy="1372095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FC235DF-0ECE-673E-E323-CA6BE75794D0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rot="5400000" flipH="1" flipV="1">
            <a:off x="7435705" y="4648426"/>
            <a:ext cx="872840" cy="1502928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74B864-5683-41A9-CC3E-52976BF7B1C4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980693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24A2A1-19AA-10A6-DA03-032BCC8F4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2A7AEC-BECB-1759-268D-29C4A6F1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D2DD20-4AE5-DD63-231A-EB5BFF75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553191-C75D-EF78-7F61-B925DF07F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D754E6BB-1BEC-88F4-F27E-CA077A68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B28E461-003F-FADF-A1C4-DDCF6718F4AF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17BA4A-881D-8020-CB81-DBCC525553E9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3296A-EA07-7AE1-66C4-DFEA7BC4B80C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583E57-6727-6493-3A32-C5C5E0696C7D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F36C-BE61-A1C1-A4C0-1676A87413A3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C59E83-6A65-1544-3342-A3794A0AF4F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886D38-4751-145B-3C3E-6A7B5F1C2505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44D0A3-F031-58C2-3162-2D1CE7CEC12F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F8019F1-769C-4E9D-62E8-E884D66E3ADC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70C56A-EE30-B0CA-692D-123114791F03}"/>
              </a:ext>
            </a:extLst>
          </p:cNvPr>
          <p:cNvSpPr/>
          <p:nvPr/>
        </p:nvSpPr>
        <p:spPr>
          <a:xfrm>
            <a:off x="6156821" y="5836310"/>
            <a:ext cx="583483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41F2C7-EE6E-BF18-2A8B-6E124336B9E1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A106B9-381A-C793-1662-1CF05A08B8FA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35545BD-3ACA-AACB-8D0F-D3AB4F4ADCB7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0AD81C6-EF49-FF33-B3F2-ACB7BF0788A3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99AFD60-4071-AAFB-D572-8E1E42D0FA79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rot="16200000" flipV="1">
            <a:off x="5662145" y="5049891"/>
            <a:ext cx="872840" cy="699997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57CF096-E243-59CA-A2E7-FF447ED161EC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rot="5400000" flipH="1" flipV="1">
            <a:off x="7099656" y="4312377"/>
            <a:ext cx="872840" cy="2175026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B66207-0C98-12BF-8C2F-A675D43BAAC0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9074002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45716-40DE-CA12-792A-0DB094A4A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FDE37E-C9AC-5A82-D50A-2AA1CC79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9CE2E86-4B05-BDFA-0A31-8C8723C7F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03B8B4-4654-F9E8-043E-8DE6D3589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8394E462-66AB-9D24-D0BD-92C60F15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23388992-E4CE-E0D7-26EF-0FF183AC50B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F4966B-5209-AFDC-1349-9C70EAD21BD0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88608-2061-9C28-84B1-8375169C95C6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CC30FC3-3863-6133-00E7-547C6351A008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57E3-EB70-9AA5-8CF9-179487C01401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248E8E-801A-A95E-5AD8-45B8F729EFF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2D2389-4D2D-8988-8792-4A091B3B8B6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04374E-C97E-49BD-AC39-6D574DCEFDC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8C0CB1-1A94-6C2F-D987-2A8FA822F8E6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BFAD2C-391D-1D40-7DFD-747BFCB5AACF}"/>
              </a:ext>
            </a:extLst>
          </p:cNvPr>
          <p:cNvSpPr/>
          <p:nvPr/>
        </p:nvSpPr>
        <p:spPr>
          <a:xfrm>
            <a:off x="5528207" y="5826725"/>
            <a:ext cx="583483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2BD795-59E1-E58E-9A80-943E8720A3BA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6CCFF2-439B-57E2-48C2-B7F5A5D96847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865B65-4790-8031-89C7-21270A471406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0A28E6B-CF36-3DBD-EF03-6C39802B87DC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9A0043-9A13-676D-57F4-AE77FB99C632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rot="16200000" flipV="1">
            <a:off x="5352631" y="5359406"/>
            <a:ext cx="863255" cy="71383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7854FA9-92BD-1497-98CA-B113DC0BCE15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rot="5400000" flipH="1" flipV="1">
            <a:off x="6790142" y="3993278"/>
            <a:ext cx="863255" cy="2803640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96E9CB-F2C8-B70C-7B8D-894B4CCD7FC1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262953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D3A1C-1739-DCA5-A8D8-CC2BDEB2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3D72A5-2F4E-98C5-2048-2CE19AAF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BCCF75-EAD4-0CCA-E527-726B57CC2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9C3D776-CA87-4D04-DEDA-080038F41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883393F-6890-386F-28DD-CFB7ED8717DB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C30105-0856-C9CF-0D12-BEE9FB51BBA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B14D30-C156-0C34-CDB8-31FEA7A9AB15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1AAB16-4128-5F54-A901-DDF004AF6EB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1C9FE85A-DF4B-E292-4510-2EA116E27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D158D-811F-8D5F-C1ED-784B8C950B1F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85DC17B-2553-B739-F713-14F84484E206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EB7C31-5F2F-4791-D91F-F6A15F545703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A09F6F1-528B-8C2C-B911-22F28ED0FA8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V="1">
            <a:off x="6838357" y="4849144"/>
            <a:ext cx="1474080" cy="1061718"/>
          </a:xfrm>
          <a:prstGeom prst="bentConnector3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73AFBA-98EE-F0E5-1631-C3ED39CC6D48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0438256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6DD56-3FDB-89BE-A607-C0B5E377D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23F9FD-10BA-E033-39D9-1C9CAC28A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2ED9D6-F8AE-6DAE-9EF4-B90E41A63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CB56747-B90D-A2C8-A22E-A3167B152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8B5DB84E-CBFE-36EB-5F1D-8D4BA3BB771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5BFFE2-8EC6-1601-21B3-32F5567E910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8E17D8-6AAB-7D2A-9556-7CA1CEFF703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285CF8-6536-80FA-62D3-063D4BE4EDB6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1B3D7951-95FE-D9D9-3CE1-A1A699FBF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FAAC7-FF84-E91D-C7E5-425FB0173000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FF999CC-BAEA-1C5D-1372-545212BFD6D9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B4D30D-AF3E-4566-2FDE-698339ECD126}"/>
              </a:ext>
            </a:extLst>
          </p:cNvPr>
          <p:cNvSpPr/>
          <p:nvPr/>
        </p:nvSpPr>
        <p:spPr>
          <a:xfrm>
            <a:off x="7339871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09A475F-0215-93E9-E8D8-92D3180FEBE5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rot="16200000" flipV="1">
            <a:off x="6574221" y="5114846"/>
            <a:ext cx="1474080" cy="530313"/>
          </a:xfrm>
          <a:prstGeom prst="bentConnector3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14141A-64B1-47B2-5233-9BBCA77DFE5F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6669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C93F51-83B2-F8E7-86B8-4696B198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What I built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C11B9A-B27B-6B36-80E4-566002B00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03377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1272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33733-F200-76D6-E989-EAACA98BA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F1D8D9-C503-97EB-9ED4-F1A62A83B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8A01BD-F468-C89A-986A-4E97C10D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F86C37-F45E-1503-4CFD-8280D052B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AD190523-2820-602A-157B-CB7431CDE86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C18222-BED6-8F9D-5990-1D330FA74933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B5F182-6200-3B7D-F0CB-B09496B4915F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A8F845-10B4-A690-60E4-32A89423F65F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83391D5F-E245-A8D7-72FA-BBB7E2D2D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44DAF0-DF95-9AF0-E9EA-56DBB220F982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4C6B625-9836-443C-37A4-931C62F8ED55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774A0C-7D4A-A914-CEF8-94C74B3856F1}"/>
              </a:ext>
            </a:extLst>
          </p:cNvPr>
          <p:cNvSpPr/>
          <p:nvPr/>
        </p:nvSpPr>
        <p:spPr>
          <a:xfrm>
            <a:off x="6695375" y="6111696"/>
            <a:ext cx="665119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2FEA6FD-9A23-D6BA-9266-5D27E8BBB159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V="1">
            <a:off x="6293569" y="5377329"/>
            <a:ext cx="1468733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3BB2248-DFA7-099E-3411-AAE9A0C9B299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939109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F333D-7C95-8758-B9E3-CE7772A45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469253-D46D-A258-A53F-7EF6A2EA4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6A7966-3C5E-FD6E-5438-36FC456B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D820BC-36F0-DF2C-8663-60A4C77BE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34E84508-4CFB-592E-4C00-F23F30923144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B96538-90F2-1C0C-B471-85909AB8354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61D7A6-0067-0649-4ACC-361DDE0AB8F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3184E1-B5E6-AC45-594E-5D88FF69E40C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D63D7FA8-943C-76EE-B1C4-7DC72086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3801E-3DEF-9514-5CE2-026DA15ED155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3338163-D1B5-1564-9A8A-965A5AEB79BE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31A8611-159D-8046-996C-8AAAE1413785}"/>
              </a:ext>
            </a:extLst>
          </p:cNvPr>
          <p:cNvSpPr/>
          <p:nvPr/>
        </p:nvSpPr>
        <p:spPr>
          <a:xfrm>
            <a:off x="6063150" y="6103597"/>
            <a:ext cx="665119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B574057-62F7-4504-0670-D1BC46DEEEBC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rot="5400000" flipH="1" flipV="1">
            <a:off x="5990590" y="5048083"/>
            <a:ext cx="1460634" cy="65039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22582C-6A0A-C4AD-49D8-6583D43A2F86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668747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29BD5-2F87-90A2-7AA0-7190C8F18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DD52B28-60F3-B6FE-E132-9C7D1F38D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59B1A7-D161-82B1-E1F0-6D5B7880E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6642CF-98FF-6BA3-EAF3-8F88E554D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991B134E-CB4F-7580-267E-F7AD5D7BC4A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7AD63F-62E1-1FA5-D962-372CCDD22618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437400-417C-DE5D-2EA6-16045BE433BE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D8890A-3ACC-729D-DE6C-66D54ABA6276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CB403E3B-AC7E-F884-4DF2-662DB69E1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46AAFB-5077-7667-4DB4-BFF88AD29F0F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50A8DB-8D05-D5EB-A4A7-A6C148672776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A7C06B5-16C8-00D0-C074-FFD3914B4C9B}"/>
              </a:ext>
            </a:extLst>
          </p:cNvPr>
          <p:cNvSpPr/>
          <p:nvPr/>
        </p:nvSpPr>
        <p:spPr>
          <a:xfrm>
            <a:off x="5419931" y="6111695"/>
            <a:ext cx="665119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175943A-FB54-931A-EF89-1AD833BA075B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rot="5400000" flipH="1" flipV="1">
            <a:off x="5664931" y="4730523"/>
            <a:ext cx="1468732" cy="1293613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82E878-8E70-AE29-DE6D-9170B54FFE7D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1261486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1A764-5C91-2AEE-C02B-3435CFFB6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1FCC0A0-AC5B-1755-B668-E1E7FBCF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C7BBC9-6B1D-FBC9-37A5-1F0CB3FD5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179D7A3-78F7-1AE6-D9FA-0AAE94154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4B4669B-F62C-CAB8-F164-5018B6A6188E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F40F4E-F9DA-C62F-BD0F-D67A5F1C4AFF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3B185-01DD-8A46-9BAE-50584917BB9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9C9BC2-19F0-5940-A212-265E64771D6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6467C1-2CBA-01DF-569C-F0F35767F453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2FEAE9AD-27E2-4819-55C6-7AB44704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472162-8255-C19A-D734-DD1F345E12A6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CD1D1C-DFE1-7EBA-5F66-092F6B5971A0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6C15BCA-4633-51F2-1BD4-E1D606073E1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rot="16200000" flipV="1">
            <a:off x="6413462" y="4424249"/>
            <a:ext cx="2325436" cy="1060152"/>
          </a:xfrm>
          <a:prstGeom prst="bentConnector3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B60041-8056-9A8C-569A-17EC26ECAC89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8849070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38525-7890-A71A-76F7-9DAE4BF1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3225D8F-104E-EA19-B4D4-91D98B2A1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80FD1E-1E6F-E2F0-E4B9-F8DC63F6A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D448F4-6D46-8ACC-E569-D905837F8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BAB2B72B-5234-5C19-376E-27FFE17BD84F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190B61-1A93-088D-8204-384D40CAFCA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B01D87-B3EC-7087-6B15-F2C865C9E8E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D9C74-C17E-2CAA-823F-6EDACA92086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5B1B75-C672-1A7F-48A2-D081A1A9D8E6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C2505A64-3E64-BC13-88A7-F1B2B0FA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BDBAEF-1FC5-DE2A-42D4-72476E446C8E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F856D3-2270-ADC3-FCD1-78B28C142D73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A6748AE-C24C-AD6E-42BD-077C2D9F8011}"/>
              </a:ext>
            </a:extLst>
          </p:cNvPr>
          <p:cNvSpPr/>
          <p:nvPr/>
        </p:nvSpPr>
        <p:spPr>
          <a:xfrm>
            <a:off x="7349321" y="6111695"/>
            <a:ext cx="473091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A2D3D6CE-A9CE-75F0-5DAD-27F4FFC3472B}"/>
              </a:ext>
            </a:extLst>
          </p:cNvPr>
          <p:cNvCxnSpPr>
            <a:cxnSpLocks/>
            <a:stCxn id="2" idx="0"/>
            <a:endCxn id="17" idx="2"/>
          </p:cNvCxnSpPr>
          <p:nvPr/>
        </p:nvCxnSpPr>
        <p:spPr>
          <a:xfrm rot="16200000" flipV="1">
            <a:off x="5794646" y="4320474"/>
            <a:ext cx="1996239" cy="1586204"/>
          </a:xfrm>
          <a:prstGeom prst="bentConnector3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D67F41-3153-7116-26BE-14ED689FD32A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961B37-E718-BCCF-226C-AA5DE6CFA6D7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71AA66B-799D-9F47-F7A2-F1AD3DF7BA10}"/>
              </a:ext>
            </a:extLst>
          </p:cNvPr>
          <p:cNvCxnSpPr>
            <a:cxnSpLocks/>
            <a:stCxn id="2" idx="0"/>
            <a:endCxn id="19" idx="2"/>
          </p:cNvCxnSpPr>
          <p:nvPr/>
        </p:nvCxnSpPr>
        <p:spPr>
          <a:xfrm rot="5400000" flipH="1" flipV="1">
            <a:off x="6822715" y="4878609"/>
            <a:ext cx="1996239" cy="469935"/>
          </a:xfrm>
          <a:prstGeom prst="bentConnector3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6BE053-66E8-8E89-BDEB-B0C43DC95DF0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925709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B5599-B438-CA47-8298-60F47D2B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F75E113-01EE-2205-092F-3CA88D868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6ACCDA-A021-A0FB-329D-7B61551EA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5E92A4-2605-EA8F-4EBE-46A805E2E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AC5553C-8EBF-B16B-2FEF-82CBE49010C4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988255-3AE8-8C48-D80B-5409568BB13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F323DB-A45A-6C4A-4D34-B151ABC6A038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F62F51-E99E-090A-CECD-09407C2FD7F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52A012-D0D5-3893-EC7E-BFB4112645DB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C2AA34FA-AD70-9CB6-5875-CEF3555D7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70269C-1B35-FC63-10A5-39E2FB7C6638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F86DEA-4E02-A147-BA58-E0F5F3782DAD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9FFEA49-1442-B0C6-04F4-35509A1DEBE6}"/>
              </a:ext>
            </a:extLst>
          </p:cNvPr>
          <p:cNvSpPr/>
          <p:nvPr/>
        </p:nvSpPr>
        <p:spPr>
          <a:xfrm>
            <a:off x="7349321" y="6111695"/>
            <a:ext cx="473091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B39B61-AF89-99E4-0067-5110FE71CB48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9CAD9D-DE37-81EB-31C6-2DEB12A810B2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C0617-2E36-55A8-1E09-77B9F25F2DAA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001653" y="4814779"/>
            <a:ext cx="2046576" cy="632956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A7DA04-B430-3B95-BA40-9E73A25E044A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13E6F1-98CB-4829-C1CB-0437109BAB58}"/>
              </a:ext>
            </a:extLst>
          </p:cNvPr>
          <p:cNvSpPr/>
          <p:nvPr/>
        </p:nvSpPr>
        <p:spPr>
          <a:xfrm>
            <a:off x="6729326" y="6111695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40086AE-26BE-6483-066B-EE886409D594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rot="16200000" flipV="1">
            <a:off x="5345280" y="4437402"/>
            <a:ext cx="1318978" cy="2029608"/>
          </a:xfrm>
          <a:prstGeom prst="bentConnector3">
            <a:avLst>
              <a:gd name="adj1" fmla="val 50000"/>
            </a:avLst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282385-A26A-665E-7A15-43435DE6999F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51D6A-1506-7071-2F8C-7F25EC1B02E5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7548344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2367D1-D9F5-51B8-308D-AB44FD39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C4AE3F8-04E3-6AF1-7767-D7E5C7A17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CE11C2-127B-F80F-525D-9F0D544F2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8AD78D-D7A4-0FC7-DCF4-9B6A1ABD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73F46303-79BC-E3E5-47A5-1EED27DD76E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3A0F01-29C3-4323-6827-584DB40DAD5D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684013-5AB9-8622-7646-F1D5771C8B48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51E5F3-A6B9-4820-54A9-B83CA2AD327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5FBABD-5F5D-0A13-F90D-B2C93E694884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3645B4F8-179A-7AA5-B1E1-8D8A4DD6B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CEACAF1-E04B-E772-0BDD-FC59432AE2AE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C8BC42-1577-8598-831B-7EB8A2142C8E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90EDE1-1C9F-FD88-A5D2-4389CB383544}"/>
              </a:ext>
            </a:extLst>
          </p:cNvPr>
          <p:cNvSpPr/>
          <p:nvPr/>
        </p:nvSpPr>
        <p:spPr>
          <a:xfrm>
            <a:off x="7349321" y="6111695"/>
            <a:ext cx="473091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85CC34-53AF-7416-37B9-C3E2B2A3C920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D7A8AB-2D4A-64B8-4BB1-F9071A08D2F0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DE5644-E7BC-07DC-1ADE-7D022265B9B6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21147F-BE73-ED3C-CB12-427EC4FB0D84}"/>
              </a:ext>
            </a:extLst>
          </p:cNvPr>
          <p:cNvSpPr/>
          <p:nvPr/>
        </p:nvSpPr>
        <p:spPr>
          <a:xfrm>
            <a:off x="6729326" y="6111695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3678368-42E3-9AB9-32CC-2C61040E76BF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E695C-6244-9521-6D30-5B52D876C838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5619653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78093-00AE-4DE3-628B-E0635EA9C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9B00F21-7361-9F30-C949-33A19E01A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861E77-93FF-7C1C-E3E8-E3809F7D1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313840-1C12-0F45-9611-DB7B5B6C6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FA6628F-2AC5-8D13-9189-5EB7C61818B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18C585-DFAD-F064-D789-F269C086A23B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5FA329-AE07-2232-E3F6-7F2AC0502761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11B805-3480-3F28-AF73-AB2638CC99B7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9ADCA30-5695-4270-23D1-96ECD1DADA74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BF548BDA-F087-4848-EEFB-597DBD0B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ED08F4-66C4-B6EC-5703-DF7D80704AE4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58D535-D477-51EC-A15F-A728119EDEF0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8C91FC-DFFA-3E8F-BF81-B0858A84515C}"/>
              </a:ext>
            </a:extLst>
          </p:cNvPr>
          <p:cNvSpPr/>
          <p:nvPr/>
        </p:nvSpPr>
        <p:spPr>
          <a:xfrm>
            <a:off x="6734036" y="6117043"/>
            <a:ext cx="580493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28B6A01-725D-DE34-3550-41F7795F5EB2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B134E3-EA9D-4B99-76B4-C529ABFF4892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0A90BE-8F59-47DD-0CFD-A143C12171C4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F635E7-FA90-CFFF-AB32-307169CCE283}"/>
              </a:ext>
            </a:extLst>
          </p:cNvPr>
          <p:cNvSpPr/>
          <p:nvPr/>
        </p:nvSpPr>
        <p:spPr>
          <a:xfrm>
            <a:off x="6084181" y="6117043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225D21-723B-074E-B194-7C9891D838B4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6B9DC-BCF1-75C1-7E04-CCA08FAE3755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4111328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30F9B-A4CB-C16D-B220-B8C9FB009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5BE3D3-F929-3677-6230-B9021C068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E04550B-2407-24CE-BDCE-AB056D3F5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E71C3D9-3242-8507-2F39-092E0CE0C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6DA691E-4674-F86F-AF27-EECA331C6A2F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2C9DF-A756-9A77-9664-E20915992B3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B4308D-58A3-AD4D-6366-78AF279C472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F2A642-A289-994A-A1C3-85E880ED012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DAD56A-2FEA-E3EC-9BBC-B22F6430ACC7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28D44927-0B11-9B53-1D70-495C9747F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6381DC-AF96-024A-334A-4F1B54037439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C5A6CA-DBE1-410B-B564-FD471889EA29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530517-2846-54BE-9DB2-2802B45BF3B2}"/>
              </a:ext>
            </a:extLst>
          </p:cNvPr>
          <p:cNvSpPr/>
          <p:nvPr/>
        </p:nvSpPr>
        <p:spPr>
          <a:xfrm>
            <a:off x="6096000" y="6117043"/>
            <a:ext cx="580493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1E67403-3296-0290-18DC-223B11F85C77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1D3365A-4DC4-828E-1934-27832D06C337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00839C-0B1B-127D-1122-4153008F8CE6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44D438-ECEF-4FC5-8210-222CF5E79F37}"/>
              </a:ext>
            </a:extLst>
          </p:cNvPr>
          <p:cNvSpPr/>
          <p:nvPr/>
        </p:nvSpPr>
        <p:spPr>
          <a:xfrm>
            <a:off x="5437457" y="6117043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4B7F0F8-F94D-E796-D8B8-D1054076FBE8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5E282-4C80-8316-D7D7-69BEC6949DA9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42903046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78405-EC99-5FEB-A0C6-C14EE9D22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3AAC94-9D25-0CCC-9E8D-87E4871DC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07ED77-8687-59B5-A844-6D7590F8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9A181C5-4B4D-AC05-4C2D-1AA9B5E69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9C982319-2B2E-1103-6C6E-5179377D400E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D4EFE6-1005-9C9D-A3DA-37A6204A1338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18CA14-66E7-551E-FB65-DC6ADEF5B67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20D34E-C7FF-1D4D-08AD-F0350C666303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6EF743-9913-4C81-D1E3-48E437C059F2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  <p:pic>
        <p:nvPicPr>
          <p:cNvPr id="20" name="Picture 19" descr="A close up of black text&#10;&#10;Description automatically generated">
            <a:extLst>
              <a:ext uri="{FF2B5EF4-FFF2-40B4-BE49-F238E27FC236}">
                <a16:creationId xmlns:a16="http://schemas.microsoft.com/office/drawing/2014/main" id="{B3CEC6FD-D495-E9AE-799C-7920750AA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39" y="1964412"/>
            <a:ext cx="7772400" cy="987477"/>
          </a:xfrm>
          <a:prstGeom prst="rect">
            <a:avLst/>
          </a:prstGeom>
        </p:spPr>
      </p:pic>
      <p:sp>
        <p:nvSpPr>
          <p:cNvPr id="21" name="Rectangle 20" descr="Stopwatch">
            <a:extLst>
              <a:ext uri="{FF2B5EF4-FFF2-40B4-BE49-F238E27FC236}">
                <a16:creationId xmlns:a16="http://schemas.microsoft.com/office/drawing/2014/main" id="{B5CD9C56-05D3-944B-CDF6-85B680DE5FAD}"/>
              </a:ext>
            </a:extLst>
          </p:cNvPr>
          <p:cNvSpPr/>
          <p:nvPr/>
        </p:nvSpPr>
        <p:spPr>
          <a:xfrm>
            <a:off x="3273437" y="3975484"/>
            <a:ext cx="580605" cy="58060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 descr="Document">
            <a:extLst>
              <a:ext uri="{FF2B5EF4-FFF2-40B4-BE49-F238E27FC236}">
                <a16:creationId xmlns:a16="http://schemas.microsoft.com/office/drawing/2014/main" id="{B6A9650E-51F6-4AB8-CF8A-146C1F8F0A1C}"/>
              </a:ext>
            </a:extLst>
          </p:cNvPr>
          <p:cNvSpPr/>
          <p:nvPr/>
        </p:nvSpPr>
        <p:spPr>
          <a:xfrm>
            <a:off x="3265263" y="2011609"/>
            <a:ext cx="580605" cy="58060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FF965D-A28B-6D1C-F4A9-B8DEF573E61E}"/>
              </a:ext>
            </a:extLst>
          </p:cNvPr>
          <p:cNvSpPr txBox="1"/>
          <p:nvPr/>
        </p:nvSpPr>
        <p:spPr>
          <a:xfrm>
            <a:off x="4151586" y="4081120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20h 55m 11s</a:t>
            </a:r>
          </a:p>
        </p:txBody>
      </p:sp>
    </p:spTree>
    <p:extLst>
      <p:ext uri="{BB962C8B-B14F-4D97-AF65-F5344CB8AC3E}">
        <p14:creationId xmlns:p14="http://schemas.microsoft.com/office/powerpoint/2010/main" val="24155615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4173</TotalTime>
  <Words>1724</Words>
  <Application>Microsoft Macintosh PowerPoint</Application>
  <PresentationFormat>Widescreen</PresentationFormat>
  <Paragraphs>488</Paragraphs>
  <Slides>129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7" baseType="lpstr">
      <vt:lpstr>Aptos</vt:lpstr>
      <vt:lpstr>Arial</vt:lpstr>
      <vt:lpstr>BBC Reith Qalam</vt:lpstr>
      <vt:lpstr>Cambria Math</vt:lpstr>
      <vt:lpstr>Century Gothic</vt:lpstr>
      <vt:lpstr>Simplified Arabic Fixed</vt:lpstr>
      <vt:lpstr>Wingdings 3</vt:lpstr>
      <vt:lpstr>Ion Boardroom</vt:lpstr>
      <vt:lpstr>Beyond Metadata for BBC iPlayer</vt:lpstr>
      <vt:lpstr>Beyond Metadata for BBC iPlayer</vt:lpstr>
      <vt:lpstr>Introduction</vt:lpstr>
      <vt:lpstr>Introduction</vt:lpstr>
      <vt:lpstr>Area of Research</vt:lpstr>
      <vt:lpstr>Project ideas</vt:lpstr>
      <vt:lpstr>Project ideas</vt:lpstr>
      <vt:lpstr>Project Overview</vt:lpstr>
      <vt:lpstr>What I built</vt:lpstr>
      <vt:lpstr>“More like this”</vt:lpstr>
      <vt:lpstr>Why this project?</vt:lpstr>
      <vt:lpstr>Potentials</vt:lpstr>
      <vt:lpstr>Contributions</vt:lpstr>
      <vt:lpstr>Motivations</vt:lpstr>
      <vt:lpstr>Issues with the current solution</vt:lpstr>
      <vt:lpstr>Techniques</vt:lpstr>
      <vt:lpstr>Business Objectives and Needs</vt:lpstr>
      <vt:lpstr>Measure of Success</vt:lpstr>
      <vt:lpstr>Key Performance Indicators</vt:lpstr>
      <vt:lpstr>Business Objectives and Needs</vt:lpstr>
      <vt:lpstr>Cost Reduction</vt:lpstr>
      <vt:lpstr>Potential cost reduction</vt:lpstr>
      <vt:lpstr>User Engagement</vt:lpstr>
      <vt:lpstr>Diversity</vt:lpstr>
      <vt:lpstr>Diversity</vt:lpstr>
      <vt:lpstr>User Engagement</vt:lpstr>
      <vt:lpstr>Out of Scope</vt:lpstr>
      <vt:lpstr>In Scope</vt:lpstr>
      <vt:lpstr>The Main Intuition</vt:lpstr>
      <vt:lpstr>The Main Intuition</vt:lpstr>
      <vt:lpstr>The Data</vt:lpstr>
      <vt:lpstr>Main Idea</vt:lpstr>
      <vt:lpstr>Main Idea</vt:lpstr>
      <vt:lpstr>The Data</vt:lpstr>
      <vt:lpstr>The Data</vt:lpstr>
      <vt:lpstr>The Data</vt:lpstr>
      <vt:lpstr>The Data</vt:lpstr>
      <vt:lpstr>Catalogue size</vt:lpstr>
      <vt:lpstr>The Data</vt:lpstr>
      <vt:lpstr>Data drift</vt:lpstr>
      <vt:lpstr>The Data</vt:lpstr>
      <vt:lpstr>The Data</vt:lpstr>
      <vt:lpstr>Passport tags: example values</vt:lpstr>
      <vt:lpstr>Source of bias</vt:lpstr>
      <vt:lpstr>The Data</vt:lpstr>
      <vt:lpstr>The Data</vt:lpstr>
      <vt:lpstr>The Data</vt:lpstr>
      <vt:lpstr>The Data</vt:lpstr>
      <vt:lpstr>The (Linked) Data</vt:lpstr>
      <vt:lpstr>The Data: tradeoff</vt:lpstr>
      <vt:lpstr>Implementation</vt:lpstr>
      <vt:lpstr>Tools</vt:lpstr>
      <vt:lpstr>The Pipeline</vt:lpstr>
      <vt:lpstr>The Pipeline</vt:lpstr>
      <vt:lpstr>PowerPoint Presentation</vt:lpstr>
      <vt:lpstr>The Pipeline</vt:lpstr>
      <vt:lpstr>PowerPoint Presentation</vt:lpstr>
      <vt:lpstr>PowerPoint Presentation</vt:lpstr>
      <vt:lpstr>One-hot Encoded Dataset</vt:lpstr>
      <vt:lpstr>Source of errors</vt:lpstr>
      <vt:lpstr>Source of errors</vt:lpstr>
      <vt:lpstr>Source of errors</vt:lpstr>
      <vt:lpstr>The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Embeddings</vt:lpstr>
      <vt:lpstr>The Pipeline</vt:lpstr>
      <vt:lpstr>PowerPoint Presentation</vt:lpstr>
      <vt:lpstr>PowerPoint Presentation</vt:lpstr>
      <vt:lpstr>PowerPoint Presentation</vt:lpstr>
      <vt:lpstr>The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Strengths</vt:lpstr>
      <vt:lpstr>Weaknesses</vt:lpstr>
      <vt:lpstr>Outcomes</vt:lpstr>
      <vt:lpstr>Questions Answered</vt:lpstr>
      <vt:lpstr>Recommendations</vt:lpstr>
      <vt:lpstr>Future Improvements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Spaccarotella</dc:creator>
  <cp:lastModifiedBy>Simone Spaccarotella</cp:lastModifiedBy>
  <cp:revision>61</cp:revision>
  <dcterms:created xsi:type="dcterms:W3CDTF">2024-11-08T10:00:38Z</dcterms:created>
  <dcterms:modified xsi:type="dcterms:W3CDTF">2024-11-18T11:08:57Z</dcterms:modified>
</cp:coreProperties>
</file>